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677" r:id="rId2"/>
    <p:sldId id="696" r:id="rId3"/>
    <p:sldId id="697" r:id="rId4"/>
    <p:sldId id="698" r:id="rId5"/>
    <p:sldId id="699" r:id="rId6"/>
    <p:sldId id="700" r:id="rId7"/>
    <p:sldId id="701" r:id="rId8"/>
    <p:sldId id="693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52" autoAdjust="0"/>
    <p:restoredTop sz="93767" autoAdjust="0"/>
  </p:normalViewPr>
  <p:slideViewPr>
    <p:cSldViewPr snapToGrid="0">
      <p:cViewPr varScale="1">
        <p:scale>
          <a:sx n="104" d="100"/>
          <a:sy n="104" d="100"/>
        </p:scale>
        <p:origin x="11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e, Dongho" userId="bdcbb9ac-664f-4102-8b1d-3b20dd4263ee" providerId="ADAL" clId="{10795F63-A195-47C9-B51D-C288E2864B7E}"/>
    <pc:docChg chg="undo custSel addSld delSld modSld addSection delSection">
      <pc:chgData name="Lee, Dongho" userId="bdcbb9ac-664f-4102-8b1d-3b20dd4263ee" providerId="ADAL" clId="{10795F63-A195-47C9-B51D-C288E2864B7E}" dt="2022-08-18T23:02:01.600" v="5001" actId="115"/>
      <pc:docMkLst>
        <pc:docMk/>
      </pc:docMkLst>
      <pc:sldChg chg="modSp mod">
        <pc:chgData name="Lee, Dongho" userId="bdcbb9ac-664f-4102-8b1d-3b20dd4263ee" providerId="ADAL" clId="{10795F63-A195-47C9-B51D-C288E2864B7E}" dt="2022-08-18T22:12:58.867" v="4677" actId="207"/>
        <pc:sldMkLst>
          <pc:docMk/>
          <pc:sldMk cId="3133873790" sldId="677"/>
        </pc:sldMkLst>
        <pc:spChg chg="mod">
          <ac:chgData name="Lee, Dongho" userId="bdcbb9ac-664f-4102-8b1d-3b20dd4263ee" providerId="ADAL" clId="{10795F63-A195-47C9-B51D-C288E2864B7E}" dt="2022-08-18T22:12:58.867" v="4677" actId="207"/>
          <ac:spMkLst>
            <pc:docMk/>
            <pc:sldMk cId="3133873790" sldId="677"/>
            <ac:spMk id="9" creationId="{00000000-0000-0000-0000-000000000000}"/>
          </ac:spMkLst>
        </pc:spChg>
        <pc:spChg chg="mod">
          <ac:chgData name="Lee, Dongho" userId="bdcbb9ac-664f-4102-8b1d-3b20dd4263ee" providerId="ADAL" clId="{10795F63-A195-47C9-B51D-C288E2864B7E}" dt="2022-08-18T22:12:37.893" v="4659" actId="20577"/>
          <ac:spMkLst>
            <pc:docMk/>
            <pc:sldMk cId="3133873790" sldId="677"/>
            <ac:spMk id="11" creationId="{DB44A672-A31D-40EE-A765-249FE9B4C281}"/>
          </ac:spMkLst>
        </pc:spChg>
      </pc:sldChg>
      <pc:sldChg chg="del">
        <pc:chgData name="Lee, Dongho" userId="bdcbb9ac-664f-4102-8b1d-3b20dd4263ee" providerId="ADAL" clId="{10795F63-A195-47C9-B51D-C288E2864B7E}" dt="2022-08-17T01:36:55.886" v="376" actId="47"/>
        <pc:sldMkLst>
          <pc:docMk/>
          <pc:sldMk cId="3475731347" sldId="680"/>
        </pc:sldMkLst>
      </pc:sldChg>
      <pc:sldChg chg="del">
        <pc:chgData name="Lee, Dongho" userId="bdcbb9ac-664f-4102-8b1d-3b20dd4263ee" providerId="ADAL" clId="{10795F63-A195-47C9-B51D-C288E2864B7E}" dt="2022-08-17T01:37:05.022" v="377" actId="47"/>
        <pc:sldMkLst>
          <pc:docMk/>
          <pc:sldMk cId="4162702738" sldId="682"/>
        </pc:sldMkLst>
      </pc:sldChg>
      <pc:sldChg chg="del">
        <pc:chgData name="Lee, Dongho" userId="bdcbb9ac-664f-4102-8b1d-3b20dd4263ee" providerId="ADAL" clId="{10795F63-A195-47C9-B51D-C288E2864B7E}" dt="2022-08-17T02:04:03.919" v="1101" actId="47"/>
        <pc:sldMkLst>
          <pc:docMk/>
          <pc:sldMk cId="1978543173" sldId="683"/>
        </pc:sldMkLst>
      </pc:sldChg>
      <pc:sldChg chg="del">
        <pc:chgData name="Lee, Dongho" userId="bdcbb9ac-664f-4102-8b1d-3b20dd4263ee" providerId="ADAL" clId="{10795F63-A195-47C9-B51D-C288E2864B7E}" dt="2022-08-17T02:49:30.621" v="1572" actId="47"/>
        <pc:sldMkLst>
          <pc:docMk/>
          <pc:sldMk cId="2620583622" sldId="684"/>
        </pc:sldMkLst>
      </pc:sldChg>
      <pc:sldChg chg="delSp modSp del mod delAnim">
        <pc:chgData name="Lee, Dongho" userId="bdcbb9ac-664f-4102-8b1d-3b20dd4263ee" providerId="ADAL" clId="{10795F63-A195-47C9-B51D-C288E2864B7E}" dt="2022-08-17T01:49:49.840" v="610" actId="47"/>
        <pc:sldMkLst>
          <pc:docMk/>
          <pc:sldMk cId="4283713650" sldId="685"/>
        </pc:sldMkLst>
        <pc:spChg chg="del">
          <ac:chgData name="Lee, Dongho" userId="bdcbb9ac-664f-4102-8b1d-3b20dd4263ee" providerId="ADAL" clId="{10795F63-A195-47C9-B51D-C288E2864B7E}" dt="2022-08-17T01:41:35.445" v="485" actId="478"/>
          <ac:spMkLst>
            <pc:docMk/>
            <pc:sldMk cId="4283713650" sldId="685"/>
            <ac:spMk id="3" creationId="{5289DA00-2E97-A44F-9A22-C9EA271899D2}"/>
          </ac:spMkLst>
        </pc:spChg>
        <pc:spChg chg="del">
          <ac:chgData name="Lee, Dongho" userId="bdcbb9ac-664f-4102-8b1d-3b20dd4263ee" providerId="ADAL" clId="{10795F63-A195-47C9-B51D-C288E2864B7E}" dt="2022-08-17T01:41:38.294" v="487" actId="478"/>
          <ac:spMkLst>
            <pc:docMk/>
            <pc:sldMk cId="4283713650" sldId="685"/>
            <ac:spMk id="12" creationId="{75241486-E701-4F48-B865-0B3F2CC5218C}"/>
          </ac:spMkLst>
        </pc:spChg>
        <pc:spChg chg="del">
          <ac:chgData name="Lee, Dongho" userId="bdcbb9ac-664f-4102-8b1d-3b20dd4263ee" providerId="ADAL" clId="{10795F63-A195-47C9-B51D-C288E2864B7E}" dt="2022-08-17T01:41:39.120" v="488" actId="478"/>
          <ac:spMkLst>
            <pc:docMk/>
            <pc:sldMk cId="4283713650" sldId="685"/>
            <ac:spMk id="13" creationId="{F0748E42-2ECE-4B9F-B3E3-97115A105B0E}"/>
          </ac:spMkLst>
        </pc:spChg>
        <pc:spChg chg="del">
          <ac:chgData name="Lee, Dongho" userId="bdcbb9ac-664f-4102-8b1d-3b20dd4263ee" providerId="ADAL" clId="{10795F63-A195-47C9-B51D-C288E2864B7E}" dt="2022-08-17T01:41:42.692" v="492" actId="478"/>
          <ac:spMkLst>
            <pc:docMk/>
            <pc:sldMk cId="4283713650" sldId="685"/>
            <ac:spMk id="47" creationId="{8651F2A0-2E36-9D47-B85A-7F8225C460D7}"/>
          </ac:spMkLst>
        </pc:spChg>
        <pc:spChg chg="del mod">
          <ac:chgData name="Lee, Dongho" userId="bdcbb9ac-664f-4102-8b1d-3b20dd4263ee" providerId="ADAL" clId="{10795F63-A195-47C9-B51D-C288E2864B7E}" dt="2022-08-17T01:41:32.911" v="483" actId="478"/>
          <ac:spMkLst>
            <pc:docMk/>
            <pc:sldMk cId="4283713650" sldId="685"/>
            <ac:spMk id="48" creationId="{A8CB607B-C6F5-4974-8ECF-4538E3C431A5}"/>
          </ac:spMkLst>
        </pc:spChg>
        <pc:spChg chg="del">
          <ac:chgData name="Lee, Dongho" userId="bdcbb9ac-664f-4102-8b1d-3b20dd4263ee" providerId="ADAL" clId="{10795F63-A195-47C9-B51D-C288E2864B7E}" dt="2022-08-17T01:41:34.568" v="484" actId="478"/>
          <ac:spMkLst>
            <pc:docMk/>
            <pc:sldMk cId="4283713650" sldId="685"/>
            <ac:spMk id="49" creationId="{EA46A0F6-CF0A-4AED-93E5-4B809BB7E3B7}"/>
          </ac:spMkLst>
        </pc:spChg>
        <pc:spChg chg="del">
          <ac:chgData name="Lee, Dongho" userId="bdcbb9ac-664f-4102-8b1d-3b20dd4263ee" providerId="ADAL" clId="{10795F63-A195-47C9-B51D-C288E2864B7E}" dt="2022-08-17T01:41:39.813" v="489" actId="478"/>
          <ac:spMkLst>
            <pc:docMk/>
            <pc:sldMk cId="4283713650" sldId="685"/>
            <ac:spMk id="52" creationId="{6555B22E-0C5C-40E5-B3A4-61DC0125BB8B}"/>
          </ac:spMkLst>
        </pc:spChg>
        <pc:spChg chg="del">
          <ac:chgData name="Lee, Dongho" userId="bdcbb9ac-664f-4102-8b1d-3b20dd4263ee" providerId="ADAL" clId="{10795F63-A195-47C9-B51D-C288E2864B7E}" dt="2022-08-17T01:41:40.438" v="490" actId="478"/>
          <ac:spMkLst>
            <pc:docMk/>
            <pc:sldMk cId="4283713650" sldId="685"/>
            <ac:spMk id="54" creationId="{B1DBDD7D-7A62-4A12-BC53-8C851E9E46D1}"/>
          </ac:spMkLst>
        </pc:spChg>
        <pc:spChg chg="del">
          <ac:chgData name="Lee, Dongho" userId="bdcbb9ac-664f-4102-8b1d-3b20dd4263ee" providerId="ADAL" clId="{10795F63-A195-47C9-B51D-C288E2864B7E}" dt="2022-08-17T01:41:41.534" v="491" actId="478"/>
          <ac:spMkLst>
            <pc:docMk/>
            <pc:sldMk cId="4283713650" sldId="685"/>
            <ac:spMk id="55" creationId="{1AEEC375-A3B5-4E5A-90D3-CF7297695820}"/>
          </ac:spMkLst>
        </pc:spChg>
        <pc:spChg chg="del">
          <ac:chgData name="Lee, Dongho" userId="bdcbb9ac-664f-4102-8b1d-3b20dd4263ee" providerId="ADAL" clId="{10795F63-A195-47C9-B51D-C288E2864B7E}" dt="2022-08-17T01:41:37.564" v="486" actId="478"/>
          <ac:spMkLst>
            <pc:docMk/>
            <pc:sldMk cId="4283713650" sldId="685"/>
            <ac:spMk id="56" creationId="{F7411677-221E-4764-8E9D-1B0A3F2E5311}"/>
          </ac:spMkLst>
        </pc:spChg>
      </pc:sldChg>
      <pc:sldChg chg="del">
        <pc:chgData name="Lee, Dongho" userId="bdcbb9ac-664f-4102-8b1d-3b20dd4263ee" providerId="ADAL" clId="{10795F63-A195-47C9-B51D-C288E2864B7E}" dt="2022-08-17T02:49:29.503" v="1571" actId="47"/>
        <pc:sldMkLst>
          <pc:docMk/>
          <pc:sldMk cId="3408766569" sldId="687"/>
        </pc:sldMkLst>
      </pc:sldChg>
      <pc:sldChg chg="del">
        <pc:chgData name="Lee, Dongho" userId="bdcbb9ac-664f-4102-8b1d-3b20dd4263ee" providerId="ADAL" clId="{10795F63-A195-47C9-B51D-C288E2864B7E}" dt="2022-08-17T12:10:26.179" v="4187" actId="47"/>
        <pc:sldMkLst>
          <pc:docMk/>
          <pc:sldMk cId="1998304782" sldId="690"/>
        </pc:sldMkLst>
      </pc:sldChg>
      <pc:sldChg chg="delSp modSp mod">
        <pc:chgData name="Lee, Dongho" userId="bdcbb9ac-664f-4102-8b1d-3b20dd4263ee" providerId="ADAL" clId="{10795F63-A195-47C9-B51D-C288E2864B7E}" dt="2022-08-18T23:01:09.329" v="4997" actId="120"/>
        <pc:sldMkLst>
          <pc:docMk/>
          <pc:sldMk cId="1513698084" sldId="693"/>
        </pc:sldMkLst>
        <pc:spChg chg="mod">
          <ac:chgData name="Lee, Dongho" userId="bdcbb9ac-664f-4102-8b1d-3b20dd4263ee" providerId="ADAL" clId="{10795F63-A195-47C9-B51D-C288E2864B7E}" dt="2022-08-18T22:20:11.406" v="4899" actId="20577"/>
          <ac:spMkLst>
            <pc:docMk/>
            <pc:sldMk cId="1513698084" sldId="693"/>
            <ac:spMk id="13" creationId="{711830CC-7848-40C6-A976-8A1B45B029F1}"/>
          </ac:spMkLst>
        </pc:spChg>
        <pc:spChg chg="mod">
          <ac:chgData name="Lee, Dongho" userId="bdcbb9ac-664f-4102-8b1d-3b20dd4263ee" providerId="ADAL" clId="{10795F63-A195-47C9-B51D-C288E2864B7E}" dt="2022-08-17T12:14:04.919" v="4241" actId="1076"/>
          <ac:spMkLst>
            <pc:docMk/>
            <pc:sldMk cId="1513698084" sldId="693"/>
            <ac:spMk id="18" creationId="{D49EC84E-B3EB-CE43-8C40-3648CF0D7307}"/>
          </ac:spMkLst>
        </pc:spChg>
        <pc:spChg chg="mod">
          <ac:chgData name="Lee, Dongho" userId="bdcbb9ac-664f-4102-8b1d-3b20dd4263ee" providerId="ADAL" clId="{10795F63-A195-47C9-B51D-C288E2864B7E}" dt="2022-08-17T12:16:55.979" v="4494" actId="1076"/>
          <ac:spMkLst>
            <pc:docMk/>
            <pc:sldMk cId="1513698084" sldId="693"/>
            <ac:spMk id="21" creationId="{6961D6B2-D4F1-754D-ABA4-919EC9E22A27}"/>
          </ac:spMkLst>
        </pc:spChg>
        <pc:spChg chg="del">
          <ac:chgData name="Lee, Dongho" userId="bdcbb9ac-664f-4102-8b1d-3b20dd4263ee" providerId="ADAL" clId="{10795F63-A195-47C9-B51D-C288E2864B7E}" dt="2022-08-17T12:17:27.333" v="4540" actId="478"/>
          <ac:spMkLst>
            <pc:docMk/>
            <pc:sldMk cId="1513698084" sldId="693"/>
            <ac:spMk id="23" creationId="{6AE20426-EDC0-4F50-A9F5-9F40BB25C639}"/>
          </ac:spMkLst>
        </pc:spChg>
        <pc:spChg chg="mod">
          <ac:chgData name="Lee, Dongho" userId="bdcbb9ac-664f-4102-8b1d-3b20dd4263ee" providerId="ADAL" clId="{10795F63-A195-47C9-B51D-C288E2864B7E}" dt="2022-08-18T23:00:43.830" v="4976" actId="120"/>
          <ac:spMkLst>
            <pc:docMk/>
            <pc:sldMk cId="1513698084" sldId="693"/>
            <ac:spMk id="24" creationId="{2C4C900D-1CAB-4C57-A2BC-23159DC38BE8}"/>
          </ac:spMkLst>
        </pc:spChg>
        <pc:spChg chg="del">
          <ac:chgData name="Lee, Dongho" userId="bdcbb9ac-664f-4102-8b1d-3b20dd4263ee" providerId="ADAL" clId="{10795F63-A195-47C9-B51D-C288E2864B7E}" dt="2022-08-17T12:15:54.942" v="4428" actId="478"/>
          <ac:spMkLst>
            <pc:docMk/>
            <pc:sldMk cId="1513698084" sldId="693"/>
            <ac:spMk id="26" creationId="{94CC12CF-BFB9-4515-A10E-C41752D3782D}"/>
          </ac:spMkLst>
        </pc:spChg>
        <pc:spChg chg="mod">
          <ac:chgData name="Lee, Dongho" userId="bdcbb9ac-664f-4102-8b1d-3b20dd4263ee" providerId="ADAL" clId="{10795F63-A195-47C9-B51D-C288E2864B7E}" dt="2022-08-18T23:01:01.350" v="4994" actId="1038"/>
          <ac:spMkLst>
            <pc:docMk/>
            <pc:sldMk cId="1513698084" sldId="693"/>
            <ac:spMk id="28" creationId="{F0E1568C-E640-0F40-90EA-E6EB77C5BD4A}"/>
          </ac:spMkLst>
        </pc:spChg>
        <pc:spChg chg="mod">
          <ac:chgData name="Lee, Dongho" userId="bdcbb9ac-664f-4102-8b1d-3b20dd4263ee" providerId="ADAL" clId="{10795F63-A195-47C9-B51D-C288E2864B7E}" dt="2022-08-18T23:01:09.329" v="4997" actId="120"/>
          <ac:spMkLst>
            <pc:docMk/>
            <pc:sldMk cId="1513698084" sldId="693"/>
            <ac:spMk id="29" creationId="{110C0CBF-6CA8-8442-A9E8-50AFCE145585}"/>
          </ac:spMkLst>
        </pc:spChg>
        <pc:picChg chg="mod">
          <ac:chgData name="Lee, Dongho" userId="bdcbb9ac-664f-4102-8b1d-3b20dd4263ee" providerId="ADAL" clId="{10795F63-A195-47C9-B51D-C288E2864B7E}" dt="2022-08-17T12:17:25.021" v="4539" actId="1076"/>
          <ac:picMkLst>
            <pc:docMk/>
            <pc:sldMk cId="1513698084" sldId="693"/>
            <ac:picMk id="4" creationId="{01F0E25A-8B86-4317-8B74-E8F09195A95B}"/>
          </ac:picMkLst>
        </pc:picChg>
      </pc:sldChg>
      <pc:sldChg chg="del">
        <pc:chgData name="Lee, Dongho" userId="bdcbb9ac-664f-4102-8b1d-3b20dd4263ee" providerId="ADAL" clId="{10795F63-A195-47C9-B51D-C288E2864B7E}" dt="2022-08-17T12:10:29.573" v="4188" actId="47"/>
        <pc:sldMkLst>
          <pc:docMk/>
          <pc:sldMk cId="120506541" sldId="694"/>
        </pc:sldMkLst>
      </pc:sldChg>
      <pc:sldChg chg="del">
        <pc:chgData name="Lee, Dongho" userId="bdcbb9ac-664f-4102-8b1d-3b20dd4263ee" providerId="ADAL" clId="{10795F63-A195-47C9-B51D-C288E2864B7E}" dt="2022-08-17T02:49:31.524" v="1573" actId="47"/>
        <pc:sldMkLst>
          <pc:docMk/>
          <pc:sldMk cId="2074223900" sldId="695"/>
        </pc:sldMkLst>
      </pc:sldChg>
      <pc:sldChg chg="addSp delSp modSp add mod modNotesTx">
        <pc:chgData name="Lee, Dongho" userId="bdcbb9ac-664f-4102-8b1d-3b20dd4263ee" providerId="ADAL" clId="{10795F63-A195-47C9-B51D-C288E2864B7E}" dt="2022-08-18T22:52:07.506" v="4966" actId="20577"/>
        <pc:sldMkLst>
          <pc:docMk/>
          <pc:sldMk cId="482148826" sldId="696"/>
        </pc:sldMkLst>
        <pc:spChg chg="add mod">
          <ac:chgData name="Lee, Dongho" userId="bdcbb9ac-664f-4102-8b1d-3b20dd4263ee" providerId="ADAL" clId="{10795F63-A195-47C9-B51D-C288E2864B7E}" dt="2022-08-17T02:04:53.548" v="1145" actId="1035"/>
          <ac:spMkLst>
            <pc:docMk/>
            <pc:sldMk cId="482148826" sldId="696"/>
            <ac:spMk id="2" creationId="{A7B900AC-C26D-F18B-1BC3-90B697C473A5}"/>
          </ac:spMkLst>
        </pc:spChg>
        <pc:spChg chg="add mod">
          <ac:chgData name="Lee, Dongho" userId="bdcbb9ac-664f-4102-8b1d-3b20dd4263ee" providerId="ADAL" clId="{10795F63-A195-47C9-B51D-C288E2864B7E}" dt="2022-08-17T02:04:53.548" v="1145" actId="1035"/>
          <ac:spMkLst>
            <pc:docMk/>
            <pc:sldMk cId="482148826" sldId="696"/>
            <ac:spMk id="3" creationId="{6C5C231D-5E2D-BB5A-9F41-C5E37C1678A4}"/>
          </ac:spMkLst>
        </pc:spChg>
        <pc:spChg chg="mod">
          <ac:chgData name="Lee, Dongho" userId="bdcbb9ac-664f-4102-8b1d-3b20dd4263ee" providerId="ADAL" clId="{10795F63-A195-47C9-B51D-C288E2864B7E}" dt="2022-08-17T01:29:26.209" v="101" actId="14100"/>
          <ac:spMkLst>
            <pc:docMk/>
            <pc:sldMk cId="482148826" sldId="696"/>
            <ac:spMk id="9" creationId="{2F931A2D-7870-4B44-893C-B7FB92BA333E}"/>
          </ac:spMkLst>
        </pc:spChg>
        <pc:spChg chg="add mod">
          <ac:chgData name="Lee, Dongho" userId="bdcbb9ac-664f-4102-8b1d-3b20dd4263ee" providerId="ADAL" clId="{10795F63-A195-47C9-B51D-C288E2864B7E}" dt="2022-08-17T02:04:53.548" v="1145" actId="1035"/>
          <ac:spMkLst>
            <pc:docMk/>
            <pc:sldMk cId="482148826" sldId="696"/>
            <ac:spMk id="10" creationId="{C698C19C-C384-88D5-B4FA-96B24D4438A1}"/>
          </ac:spMkLst>
        </pc:spChg>
        <pc:spChg chg="del">
          <ac:chgData name="Lee, Dongho" userId="bdcbb9ac-664f-4102-8b1d-3b20dd4263ee" providerId="ADAL" clId="{10795F63-A195-47C9-B51D-C288E2864B7E}" dt="2022-08-17T01:30:24.069" v="119" actId="478"/>
          <ac:spMkLst>
            <pc:docMk/>
            <pc:sldMk cId="482148826" sldId="696"/>
            <ac:spMk id="11" creationId="{683DA44D-30BD-42D7-88F8-F169BD844454}"/>
          </ac:spMkLst>
        </pc:spChg>
        <pc:spChg chg="add mod">
          <ac:chgData name="Lee, Dongho" userId="bdcbb9ac-664f-4102-8b1d-3b20dd4263ee" providerId="ADAL" clId="{10795F63-A195-47C9-B51D-C288E2864B7E}" dt="2022-08-17T02:04:53.548" v="1145" actId="1035"/>
          <ac:spMkLst>
            <pc:docMk/>
            <pc:sldMk cId="482148826" sldId="696"/>
            <ac:spMk id="15" creationId="{9E0F9FE8-E13F-9866-E843-182992293F0D}"/>
          </ac:spMkLst>
        </pc:spChg>
        <pc:spChg chg="mod">
          <ac:chgData name="Lee, Dongho" userId="bdcbb9ac-664f-4102-8b1d-3b20dd4263ee" providerId="ADAL" clId="{10795F63-A195-47C9-B51D-C288E2864B7E}" dt="2022-08-17T07:58:24.970" v="1805" actId="1038"/>
          <ac:spMkLst>
            <pc:docMk/>
            <pc:sldMk cId="482148826" sldId="696"/>
            <ac:spMk id="16" creationId="{9A25F584-95DD-4FC7-A5D5-C1AD6EDF0636}"/>
          </ac:spMkLst>
        </pc:spChg>
        <pc:spChg chg="mod">
          <ac:chgData name="Lee, Dongho" userId="bdcbb9ac-664f-4102-8b1d-3b20dd4263ee" providerId="ADAL" clId="{10795F63-A195-47C9-B51D-C288E2864B7E}" dt="2022-08-17T01:30:00.113" v="117" actId="20577"/>
          <ac:spMkLst>
            <pc:docMk/>
            <pc:sldMk cId="482148826" sldId="696"/>
            <ac:spMk id="20" creationId="{0A3F0696-1900-46A7-B3E3-AB5F8A182F7D}"/>
          </ac:spMkLst>
        </pc:spChg>
        <pc:spChg chg="add mod">
          <ac:chgData name="Lee, Dongho" userId="bdcbb9ac-664f-4102-8b1d-3b20dd4263ee" providerId="ADAL" clId="{10795F63-A195-47C9-B51D-C288E2864B7E}" dt="2022-08-17T01:44:58.574" v="529" actId="1076"/>
          <ac:spMkLst>
            <pc:docMk/>
            <pc:sldMk cId="482148826" sldId="696"/>
            <ac:spMk id="21" creationId="{0EC11587-2045-5682-5669-8F0A000213AE}"/>
          </ac:spMkLst>
        </pc:spChg>
        <pc:spChg chg="del">
          <ac:chgData name="Lee, Dongho" userId="bdcbb9ac-664f-4102-8b1d-3b20dd4263ee" providerId="ADAL" clId="{10795F63-A195-47C9-B51D-C288E2864B7E}" dt="2022-08-17T01:32:11.390" v="148" actId="478"/>
          <ac:spMkLst>
            <pc:docMk/>
            <pc:sldMk cId="482148826" sldId="696"/>
            <ac:spMk id="22" creationId="{4E7EDF80-0763-4FEA-A80B-E00D95C25448}"/>
          </ac:spMkLst>
        </pc:spChg>
        <pc:spChg chg="mod">
          <ac:chgData name="Lee, Dongho" userId="bdcbb9ac-664f-4102-8b1d-3b20dd4263ee" providerId="ADAL" clId="{10795F63-A195-47C9-B51D-C288E2864B7E}" dt="2022-08-17T02:04:41.686" v="1105" actId="20577"/>
          <ac:spMkLst>
            <pc:docMk/>
            <pc:sldMk cId="482148826" sldId="696"/>
            <ac:spMk id="23" creationId="{22F25508-B805-4B8F-B0DB-D6F906B42B57}"/>
          </ac:spMkLst>
        </pc:spChg>
        <pc:spChg chg="add mod">
          <ac:chgData name="Lee, Dongho" userId="bdcbb9ac-664f-4102-8b1d-3b20dd4263ee" providerId="ADAL" clId="{10795F63-A195-47C9-B51D-C288E2864B7E}" dt="2022-08-17T01:44:58.574" v="529" actId="1076"/>
          <ac:spMkLst>
            <pc:docMk/>
            <pc:sldMk cId="482148826" sldId="696"/>
            <ac:spMk id="24" creationId="{5766EF71-A9B2-9B6F-C058-2719830A3CC9}"/>
          </ac:spMkLst>
        </pc:spChg>
        <pc:spChg chg="add mod">
          <ac:chgData name="Lee, Dongho" userId="bdcbb9ac-664f-4102-8b1d-3b20dd4263ee" providerId="ADAL" clId="{10795F63-A195-47C9-B51D-C288E2864B7E}" dt="2022-08-17T01:49:33.127" v="607" actId="114"/>
          <ac:spMkLst>
            <pc:docMk/>
            <pc:sldMk cId="482148826" sldId="696"/>
            <ac:spMk id="25" creationId="{A22D1848-CBEF-7D64-C4A9-D1E7F9B34E99}"/>
          </ac:spMkLst>
        </pc:spChg>
        <pc:spChg chg="add mod">
          <ac:chgData name="Lee, Dongho" userId="bdcbb9ac-664f-4102-8b1d-3b20dd4263ee" providerId="ADAL" clId="{10795F63-A195-47C9-B51D-C288E2864B7E}" dt="2022-08-17T02:57:43.447" v="1595" actId="1036"/>
          <ac:spMkLst>
            <pc:docMk/>
            <pc:sldMk cId="482148826" sldId="696"/>
            <ac:spMk id="26" creationId="{5FD48A49-6F51-8B34-3C1C-E84C687F8CBB}"/>
          </ac:spMkLst>
        </pc:spChg>
        <pc:spChg chg="del">
          <ac:chgData name="Lee, Dongho" userId="bdcbb9ac-664f-4102-8b1d-3b20dd4263ee" providerId="ADAL" clId="{10795F63-A195-47C9-B51D-C288E2864B7E}" dt="2022-08-17T01:30:24.069" v="119" actId="478"/>
          <ac:spMkLst>
            <pc:docMk/>
            <pc:sldMk cId="482148826" sldId="696"/>
            <ac:spMk id="28" creationId="{82465613-567B-42C4-8CE7-E654560E557F}"/>
          </ac:spMkLst>
        </pc:spChg>
        <pc:spChg chg="del">
          <ac:chgData name="Lee, Dongho" userId="bdcbb9ac-664f-4102-8b1d-3b20dd4263ee" providerId="ADAL" clId="{10795F63-A195-47C9-B51D-C288E2864B7E}" dt="2022-08-17T01:30:24.069" v="119" actId="478"/>
          <ac:spMkLst>
            <pc:docMk/>
            <pc:sldMk cId="482148826" sldId="696"/>
            <ac:spMk id="29" creationId="{EAB5A761-C82D-45AA-A133-3A500BA0D74C}"/>
          </ac:spMkLst>
        </pc:spChg>
        <pc:spChg chg="del">
          <ac:chgData name="Lee, Dongho" userId="bdcbb9ac-664f-4102-8b1d-3b20dd4263ee" providerId="ADAL" clId="{10795F63-A195-47C9-B51D-C288E2864B7E}" dt="2022-08-17T01:30:24.069" v="119" actId="478"/>
          <ac:spMkLst>
            <pc:docMk/>
            <pc:sldMk cId="482148826" sldId="696"/>
            <ac:spMk id="30" creationId="{414E6D23-E50C-46A6-8E13-F12B2035CE32}"/>
          </ac:spMkLst>
        </pc:spChg>
        <pc:spChg chg="del">
          <ac:chgData name="Lee, Dongho" userId="bdcbb9ac-664f-4102-8b1d-3b20dd4263ee" providerId="ADAL" clId="{10795F63-A195-47C9-B51D-C288E2864B7E}" dt="2022-08-17T01:30:24.069" v="119" actId="478"/>
          <ac:spMkLst>
            <pc:docMk/>
            <pc:sldMk cId="482148826" sldId="696"/>
            <ac:spMk id="31" creationId="{73821FCA-AF6E-40F2-8119-63C0C5DB4FC2}"/>
          </ac:spMkLst>
        </pc:spChg>
        <pc:spChg chg="del">
          <ac:chgData name="Lee, Dongho" userId="bdcbb9ac-664f-4102-8b1d-3b20dd4263ee" providerId="ADAL" clId="{10795F63-A195-47C9-B51D-C288E2864B7E}" dt="2022-08-17T01:30:24.069" v="119" actId="478"/>
          <ac:spMkLst>
            <pc:docMk/>
            <pc:sldMk cId="482148826" sldId="696"/>
            <ac:spMk id="32" creationId="{8875C439-695E-4B82-BF83-5EA000AFFA73}"/>
          </ac:spMkLst>
        </pc:spChg>
        <pc:spChg chg="del">
          <ac:chgData name="Lee, Dongho" userId="bdcbb9ac-664f-4102-8b1d-3b20dd4263ee" providerId="ADAL" clId="{10795F63-A195-47C9-B51D-C288E2864B7E}" dt="2022-08-17T01:30:24.069" v="119" actId="478"/>
          <ac:spMkLst>
            <pc:docMk/>
            <pc:sldMk cId="482148826" sldId="696"/>
            <ac:spMk id="33" creationId="{963DD8E5-A207-4EC4-A72E-94D059DE753C}"/>
          </ac:spMkLst>
        </pc:spChg>
        <pc:spChg chg="del">
          <ac:chgData name="Lee, Dongho" userId="bdcbb9ac-664f-4102-8b1d-3b20dd4263ee" providerId="ADAL" clId="{10795F63-A195-47C9-B51D-C288E2864B7E}" dt="2022-08-17T01:30:24.069" v="119" actId="478"/>
          <ac:spMkLst>
            <pc:docMk/>
            <pc:sldMk cId="482148826" sldId="696"/>
            <ac:spMk id="34" creationId="{86297206-F30F-484A-8D4D-9FA7F4DF2524}"/>
          </ac:spMkLst>
        </pc:spChg>
        <pc:spChg chg="del">
          <ac:chgData name="Lee, Dongho" userId="bdcbb9ac-664f-4102-8b1d-3b20dd4263ee" providerId="ADAL" clId="{10795F63-A195-47C9-B51D-C288E2864B7E}" dt="2022-08-17T01:30:24.069" v="119" actId="478"/>
          <ac:spMkLst>
            <pc:docMk/>
            <pc:sldMk cId="482148826" sldId="696"/>
            <ac:spMk id="35" creationId="{4DFB5DEC-E757-472B-BE7D-460949D041DD}"/>
          </ac:spMkLst>
        </pc:spChg>
        <pc:spChg chg="del">
          <ac:chgData name="Lee, Dongho" userId="bdcbb9ac-664f-4102-8b1d-3b20dd4263ee" providerId="ADAL" clId="{10795F63-A195-47C9-B51D-C288E2864B7E}" dt="2022-08-17T01:30:24.069" v="119" actId="478"/>
          <ac:spMkLst>
            <pc:docMk/>
            <pc:sldMk cId="482148826" sldId="696"/>
            <ac:spMk id="36" creationId="{F6D3C8BA-A7CB-4144-B25C-58BAB0225D76}"/>
          </ac:spMkLst>
        </pc:spChg>
        <pc:spChg chg="del">
          <ac:chgData name="Lee, Dongho" userId="bdcbb9ac-664f-4102-8b1d-3b20dd4263ee" providerId="ADAL" clId="{10795F63-A195-47C9-B51D-C288E2864B7E}" dt="2022-08-17T01:30:24.069" v="119" actId="478"/>
          <ac:spMkLst>
            <pc:docMk/>
            <pc:sldMk cId="482148826" sldId="696"/>
            <ac:spMk id="37" creationId="{1F519BC5-4AD7-4EF0-9ABE-65F454FBF3D5}"/>
          </ac:spMkLst>
        </pc:spChg>
        <pc:spChg chg="del">
          <ac:chgData name="Lee, Dongho" userId="bdcbb9ac-664f-4102-8b1d-3b20dd4263ee" providerId="ADAL" clId="{10795F63-A195-47C9-B51D-C288E2864B7E}" dt="2022-08-17T01:30:24.069" v="119" actId="478"/>
          <ac:spMkLst>
            <pc:docMk/>
            <pc:sldMk cId="482148826" sldId="696"/>
            <ac:spMk id="38" creationId="{3319EF33-A234-4154-8F68-0D91BA4D8241}"/>
          </ac:spMkLst>
        </pc:spChg>
        <pc:spChg chg="del">
          <ac:chgData name="Lee, Dongho" userId="bdcbb9ac-664f-4102-8b1d-3b20dd4263ee" providerId="ADAL" clId="{10795F63-A195-47C9-B51D-C288E2864B7E}" dt="2022-08-17T01:30:24.069" v="119" actId="478"/>
          <ac:spMkLst>
            <pc:docMk/>
            <pc:sldMk cId="482148826" sldId="696"/>
            <ac:spMk id="39" creationId="{053A5698-ED70-4260-95C0-3091DD0AD303}"/>
          </ac:spMkLst>
        </pc:spChg>
        <pc:spChg chg="del mod">
          <ac:chgData name="Lee, Dongho" userId="bdcbb9ac-664f-4102-8b1d-3b20dd4263ee" providerId="ADAL" clId="{10795F63-A195-47C9-B51D-C288E2864B7E}" dt="2022-08-17T01:31:57.854" v="139" actId="478"/>
          <ac:spMkLst>
            <pc:docMk/>
            <pc:sldMk cId="482148826" sldId="696"/>
            <ac:spMk id="40" creationId="{2355B3EB-1D8E-A347-B3DE-99774487B5AF}"/>
          </ac:spMkLst>
        </pc:spChg>
        <pc:spChg chg="add mod">
          <ac:chgData name="Lee, Dongho" userId="bdcbb9ac-664f-4102-8b1d-3b20dd4263ee" providerId="ADAL" clId="{10795F63-A195-47C9-B51D-C288E2864B7E}" dt="2022-08-18T22:51:58.404" v="4963" actId="20577"/>
          <ac:spMkLst>
            <pc:docMk/>
            <pc:sldMk cId="482148826" sldId="696"/>
            <ac:spMk id="41" creationId="{21FCFEA2-053F-FD58-5E82-F6C6CCEAC954}"/>
          </ac:spMkLst>
        </pc:spChg>
        <pc:spChg chg="del">
          <ac:chgData name="Lee, Dongho" userId="bdcbb9ac-664f-4102-8b1d-3b20dd4263ee" providerId="ADAL" clId="{10795F63-A195-47C9-B51D-C288E2864B7E}" dt="2022-08-17T01:30:24.069" v="119" actId="478"/>
          <ac:spMkLst>
            <pc:docMk/>
            <pc:sldMk cId="482148826" sldId="696"/>
            <ac:spMk id="42" creationId="{EBC77180-697E-4BE8-B754-19D4577277D0}"/>
          </ac:spMkLst>
        </pc:spChg>
        <pc:spChg chg="add mod">
          <ac:chgData name="Lee, Dongho" userId="bdcbb9ac-664f-4102-8b1d-3b20dd4263ee" providerId="ADAL" clId="{10795F63-A195-47C9-B51D-C288E2864B7E}" dt="2022-08-17T01:44:58.574" v="529" actId="1076"/>
          <ac:spMkLst>
            <pc:docMk/>
            <pc:sldMk cId="482148826" sldId="696"/>
            <ac:spMk id="43" creationId="{F4A6816E-5294-7C01-00B4-4CEA76338D79}"/>
          </ac:spMkLst>
        </pc:spChg>
        <pc:spChg chg="add mod">
          <ac:chgData name="Lee, Dongho" userId="bdcbb9ac-664f-4102-8b1d-3b20dd4263ee" providerId="ADAL" clId="{10795F63-A195-47C9-B51D-C288E2864B7E}" dt="2022-08-17T01:48:35.990" v="600" actId="1038"/>
          <ac:spMkLst>
            <pc:docMk/>
            <pc:sldMk cId="482148826" sldId="696"/>
            <ac:spMk id="44" creationId="{EDE64C0C-4BA7-602A-014E-A369E91B82E9}"/>
          </ac:spMkLst>
        </pc:spChg>
        <pc:spChg chg="add mod">
          <ac:chgData name="Lee, Dongho" userId="bdcbb9ac-664f-4102-8b1d-3b20dd4263ee" providerId="ADAL" clId="{10795F63-A195-47C9-B51D-C288E2864B7E}" dt="2022-08-18T22:52:01.474" v="4964" actId="20577"/>
          <ac:spMkLst>
            <pc:docMk/>
            <pc:sldMk cId="482148826" sldId="696"/>
            <ac:spMk id="45" creationId="{B067D2DF-252E-5920-04BF-BCF61989A0C7}"/>
          </ac:spMkLst>
        </pc:spChg>
        <pc:spChg chg="add mod">
          <ac:chgData name="Lee, Dongho" userId="bdcbb9ac-664f-4102-8b1d-3b20dd4263ee" providerId="ADAL" clId="{10795F63-A195-47C9-B51D-C288E2864B7E}" dt="2022-08-17T01:48:35.990" v="600" actId="1038"/>
          <ac:spMkLst>
            <pc:docMk/>
            <pc:sldMk cId="482148826" sldId="696"/>
            <ac:spMk id="46" creationId="{D640C0A8-F4B3-A760-F742-22B0528E991F}"/>
          </ac:spMkLst>
        </pc:spChg>
        <pc:spChg chg="del">
          <ac:chgData name="Lee, Dongho" userId="bdcbb9ac-664f-4102-8b1d-3b20dd4263ee" providerId="ADAL" clId="{10795F63-A195-47C9-B51D-C288E2864B7E}" dt="2022-08-17T01:30:24.069" v="119" actId="478"/>
          <ac:spMkLst>
            <pc:docMk/>
            <pc:sldMk cId="482148826" sldId="696"/>
            <ac:spMk id="47" creationId="{47D7FDB4-F96C-4C35-B319-E4520557C5D7}"/>
          </ac:spMkLst>
        </pc:spChg>
        <pc:spChg chg="del">
          <ac:chgData name="Lee, Dongho" userId="bdcbb9ac-664f-4102-8b1d-3b20dd4263ee" providerId="ADAL" clId="{10795F63-A195-47C9-B51D-C288E2864B7E}" dt="2022-08-17T01:30:24.069" v="119" actId="478"/>
          <ac:spMkLst>
            <pc:docMk/>
            <pc:sldMk cId="482148826" sldId="696"/>
            <ac:spMk id="48" creationId="{89752DA9-6F25-46E4-B039-474A63E46CED}"/>
          </ac:spMkLst>
        </pc:spChg>
        <pc:spChg chg="add mod">
          <ac:chgData name="Lee, Dongho" userId="bdcbb9ac-664f-4102-8b1d-3b20dd4263ee" providerId="ADAL" clId="{10795F63-A195-47C9-B51D-C288E2864B7E}" dt="2022-08-18T22:52:03.928" v="4965" actId="20577"/>
          <ac:spMkLst>
            <pc:docMk/>
            <pc:sldMk cId="482148826" sldId="696"/>
            <ac:spMk id="49" creationId="{B144BAAE-0EC8-5574-E876-03FF938663EF}"/>
          </ac:spMkLst>
        </pc:spChg>
        <pc:spChg chg="add mod">
          <ac:chgData name="Lee, Dongho" userId="bdcbb9ac-664f-4102-8b1d-3b20dd4263ee" providerId="ADAL" clId="{10795F63-A195-47C9-B51D-C288E2864B7E}" dt="2022-08-17T01:48:35.990" v="600" actId="1038"/>
          <ac:spMkLst>
            <pc:docMk/>
            <pc:sldMk cId="482148826" sldId="696"/>
            <ac:spMk id="50" creationId="{8CA0B6B5-DC47-FC73-B8C8-DCC68FD6F09C}"/>
          </ac:spMkLst>
        </pc:spChg>
        <pc:spChg chg="add mod">
          <ac:chgData name="Lee, Dongho" userId="bdcbb9ac-664f-4102-8b1d-3b20dd4263ee" providerId="ADAL" clId="{10795F63-A195-47C9-B51D-C288E2864B7E}" dt="2022-08-18T22:52:07.506" v="4966" actId="20577"/>
          <ac:spMkLst>
            <pc:docMk/>
            <pc:sldMk cId="482148826" sldId="696"/>
            <ac:spMk id="51" creationId="{F930B33D-59CD-9F8B-41CF-B4E01F798299}"/>
          </ac:spMkLst>
        </pc:spChg>
        <pc:spChg chg="add mod">
          <ac:chgData name="Lee, Dongho" userId="bdcbb9ac-664f-4102-8b1d-3b20dd4263ee" providerId="ADAL" clId="{10795F63-A195-47C9-B51D-C288E2864B7E}" dt="2022-08-17T08:24:35.095" v="2151" actId="1036"/>
          <ac:spMkLst>
            <pc:docMk/>
            <pc:sldMk cId="482148826" sldId="696"/>
            <ac:spMk id="52" creationId="{723EE187-1310-3DAC-49DD-14F5174099D3}"/>
          </ac:spMkLst>
        </pc:spChg>
        <pc:picChg chg="mod">
          <ac:chgData name="Lee, Dongho" userId="bdcbb9ac-664f-4102-8b1d-3b20dd4263ee" providerId="ADAL" clId="{10795F63-A195-47C9-B51D-C288E2864B7E}" dt="2022-08-17T01:43:01.599" v="507" actId="1076"/>
          <ac:picMkLst>
            <pc:docMk/>
            <pc:sldMk cId="482148826" sldId="696"/>
            <ac:picMk id="4" creationId="{01F0E25A-8B86-4317-8B74-E8F09195A95B}"/>
          </ac:picMkLst>
        </pc:picChg>
        <pc:picChg chg="del mod">
          <ac:chgData name="Lee, Dongho" userId="bdcbb9ac-664f-4102-8b1d-3b20dd4263ee" providerId="ADAL" clId="{10795F63-A195-47C9-B51D-C288E2864B7E}" dt="2022-08-17T01:30:53.294" v="123" actId="478"/>
          <ac:picMkLst>
            <pc:docMk/>
            <pc:sldMk cId="482148826" sldId="696"/>
            <ac:picMk id="12" creationId="{3B871421-273B-4815-8E6D-C0702B3B75FD}"/>
          </ac:picMkLst>
        </pc:picChg>
        <pc:picChg chg="mod">
          <ac:chgData name="Lee, Dongho" userId="bdcbb9ac-664f-4102-8b1d-3b20dd4263ee" providerId="ADAL" clId="{10795F63-A195-47C9-B51D-C288E2864B7E}" dt="2022-08-17T07:58:24.970" v="1805" actId="1038"/>
          <ac:picMkLst>
            <pc:docMk/>
            <pc:sldMk cId="482148826" sldId="696"/>
            <ac:picMk id="13" creationId="{1F67753D-B6FB-4F23-B222-45CAAC6D344A}"/>
          </ac:picMkLst>
        </pc:picChg>
        <pc:picChg chg="mod">
          <ac:chgData name="Lee, Dongho" userId="bdcbb9ac-664f-4102-8b1d-3b20dd4263ee" providerId="ADAL" clId="{10795F63-A195-47C9-B51D-C288E2864B7E}" dt="2022-08-17T07:58:24.970" v="1805" actId="1038"/>
          <ac:picMkLst>
            <pc:docMk/>
            <pc:sldMk cId="482148826" sldId="696"/>
            <ac:picMk id="14" creationId="{933A2175-45DD-4FDB-A4F3-3B98724A1373}"/>
          </ac:picMkLst>
        </pc:picChg>
        <pc:picChg chg="add mod">
          <ac:chgData name="Lee, Dongho" userId="bdcbb9ac-664f-4102-8b1d-3b20dd4263ee" providerId="ADAL" clId="{10795F63-A195-47C9-B51D-C288E2864B7E}" dt="2022-08-17T01:44:58.574" v="529" actId="1076"/>
          <ac:picMkLst>
            <pc:docMk/>
            <pc:sldMk cId="482148826" sldId="696"/>
            <ac:picMk id="17" creationId="{D9223570-38E3-AA97-4E0A-45A9A569FD0F}"/>
          </ac:picMkLst>
        </pc:picChg>
        <pc:picChg chg="add mod">
          <ac:chgData name="Lee, Dongho" userId="bdcbb9ac-664f-4102-8b1d-3b20dd4263ee" providerId="ADAL" clId="{10795F63-A195-47C9-B51D-C288E2864B7E}" dt="2022-08-17T01:44:58.574" v="529" actId="1076"/>
          <ac:picMkLst>
            <pc:docMk/>
            <pc:sldMk cId="482148826" sldId="696"/>
            <ac:picMk id="18" creationId="{769AC1C7-14E7-4546-6633-D0625FDEA261}"/>
          </ac:picMkLst>
        </pc:picChg>
        <pc:cxnChg chg="del">
          <ac:chgData name="Lee, Dongho" userId="bdcbb9ac-664f-4102-8b1d-3b20dd4263ee" providerId="ADAL" clId="{10795F63-A195-47C9-B51D-C288E2864B7E}" dt="2022-08-17T01:30:24.069" v="119" actId="478"/>
          <ac:cxnSpMkLst>
            <pc:docMk/>
            <pc:sldMk cId="482148826" sldId="696"/>
            <ac:cxnSpMk id="27" creationId="{B65C3529-53C9-4B77-BD3A-F81741520FEF}"/>
          </ac:cxnSpMkLst>
        </pc:cxnChg>
      </pc:sldChg>
      <pc:sldChg chg="addSp delSp modSp add mod modNotesTx">
        <pc:chgData name="Lee, Dongho" userId="bdcbb9ac-664f-4102-8b1d-3b20dd4263ee" providerId="ADAL" clId="{10795F63-A195-47C9-B51D-C288E2864B7E}" dt="2022-08-18T22:50:08.257" v="4962" actId="20577"/>
        <pc:sldMkLst>
          <pc:docMk/>
          <pc:sldMk cId="697180667" sldId="697"/>
        </pc:sldMkLst>
        <pc:spChg chg="mod">
          <ac:chgData name="Lee, Dongho" userId="bdcbb9ac-664f-4102-8b1d-3b20dd4263ee" providerId="ADAL" clId="{10795F63-A195-47C9-B51D-C288E2864B7E}" dt="2022-08-18T22:13:25.143" v="4686" actId="20577"/>
          <ac:spMkLst>
            <pc:docMk/>
            <pc:sldMk cId="697180667" sldId="697"/>
            <ac:spMk id="2" creationId="{A7B900AC-C26D-F18B-1BC3-90B697C473A5}"/>
          </ac:spMkLst>
        </pc:spChg>
        <pc:spChg chg="add mod">
          <ac:chgData name="Lee, Dongho" userId="bdcbb9ac-664f-4102-8b1d-3b20dd4263ee" providerId="ADAL" clId="{10795F63-A195-47C9-B51D-C288E2864B7E}" dt="2022-08-18T22:50:08.257" v="4962" actId="20577"/>
          <ac:spMkLst>
            <pc:docMk/>
            <pc:sldMk cId="697180667" sldId="697"/>
            <ac:spMk id="3" creationId="{2280D6E8-4779-6187-7323-A4C2C28ACAE5}"/>
          </ac:spMkLst>
        </pc:spChg>
        <pc:spChg chg="del">
          <ac:chgData name="Lee, Dongho" userId="bdcbb9ac-664f-4102-8b1d-3b20dd4263ee" providerId="ADAL" clId="{10795F63-A195-47C9-B51D-C288E2864B7E}" dt="2022-08-17T01:55:01.630" v="800" actId="478"/>
          <ac:spMkLst>
            <pc:docMk/>
            <pc:sldMk cId="697180667" sldId="697"/>
            <ac:spMk id="3" creationId="{6C5C231D-5E2D-BB5A-9F41-C5E37C1678A4}"/>
          </ac:spMkLst>
        </pc:spChg>
        <pc:spChg chg="del">
          <ac:chgData name="Lee, Dongho" userId="bdcbb9ac-664f-4102-8b1d-3b20dd4263ee" providerId="ADAL" clId="{10795F63-A195-47C9-B51D-C288E2864B7E}" dt="2022-08-17T02:04:10.622" v="1102" actId="478"/>
          <ac:spMkLst>
            <pc:docMk/>
            <pc:sldMk cId="697180667" sldId="697"/>
            <ac:spMk id="10" creationId="{C698C19C-C384-88D5-B4FA-96B24D4438A1}"/>
          </ac:spMkLst>
        </pc:spChg>
        <pc:spChg chg="del">
          <ac:chgData name="Lee, Dongho" userId="bdcbb9ac-664f-4102-8b1d-3b20dd4263ee" providerId="ADAL" clId="{10795F63-A195-47C9-B51D-C288E2864B7E}" dt="2022-08-17T02:04:13.120" v="1103" actId="478"/>
          <ac:spMkLst>
            <pc:docMk/>
            <pc:sldMk cId="697180667" sldId="697"/>
            <ac:spMk id="15" creationId="{9E0F9FE8-E13F-9866-E843-182992293F0D}"/>
          </ac:spMkLst>
        </pc:spChg>
        <pc:spChg chg="del">
          <ac:chgData name="Lee, Dongho" userId="bdcbb9ac-664f-4102-8b1d-3b20dd4263ee" providerId="ADAL" clId="{10795F63-A195-47C9-B51D-C288E2864B7E}" dt="2022-08-17T01:50:09.777" v="612" actId="478"/>
          <ac:spMkLst>
            <pc:docMk/>
            <pc:sldMk cId="697180667" sldId="697"/>
            <ac:spMk id="16" creationId="{9A25F584-95DD-4FC7-A5D5-C1AD6EDF0636}"/>
          </ac:spMkLst>
        </pc:spChg>
        <pc:spChg chg="del mod">
          <ac:chgData name="Lee, Dongho" userId="bdcbb9ac-664f-4102-8b1d-3b20dd4263ee" providerId="ADAL" clId="{10795F63-A195-47C9-B51D-C288E2864B7E}" dt="2022-08-17T07:59:24.342" v="1868" actId="478"/>
          <ac:spMkLst>
            <pc:docMk/>
            <pc:sldMk cId="697180667" sldId="697"/>
            <ac:spMk id="20" creationId="{0A3F0696-1900-46A7-B3E3-AB5F8A182F7D}"/>
          </ac:spMkLst>
        </pc:spChg>
        <pc:spChg chg="del">
          <ac:chgData name="Lee, Dongho" userId="bdcbb9ac-664f-4102-8b1d-3b20dd4263ee" providerId="ADAL" clId="{10795F63-A195-47C9-B51D-C288E2864B7E}" dt="2022-08-17T01:50:09.777" v="612" actId="478"/>
          <ac:spMkLst>
            <pc:docMk/>
            <pc:sldMk cId="697180667" sldId="697"/>
            <ac:spMk id="21" creationId="{0EC11587-2045-5682-5669-8F0A000213AE}"/>
          </ac:spMkLst>
        </pc:spChg>
        <pc:spChg chg="del mod">
          <ac:chgData name="Lee, Dongho" userId="bdcbb9ac-664f-4102-8b1d-3b20dd4263ee" providerId="ADAL" clId="{10795F63-A195-47C9-B51D-C288E2864B7E}" dt="2022-08-17T02:05:25.046" v="1148" actId="478"/>
          <ac:spMkLst>
            <pc:docMk/>
            <pc:sldMk cId="697180667" sldId="697"/>
            <ac:spMk id="23" creationId="{22F25508-B805-4B8F-B0DB-D6F906B42B57}"/>
          </ac:spMkLst>
        </pc:spChg>
        <pc:spChg chg="del">
          <ac:chgData name="Lee, Dongho" userId="bdcbb9ac-664f-4102-8b1d-3b20dd4263ee" providerId="ADAL" clId="{10795F63-A195-47C9-B51D-C288E2864B7E}" dt="2022-08-17T01:50:09.777" v="612" actId="478"/>
          <ac:spMkLst>
            <pc:docMk/>
            <pc:sldMk cId="697180667" sldId="697"/>
            <ac:spMk id="24" creationId="{5766EF71-A9B2-9B6F-C058-2719830A3CC9}"/>
          </ac:spMkLst>
        </pc:spChg>
        <pc:spChg chg="del">
          <ac:chgData name="Lee, Dongho" userId="bdcbb9ac-664f-4102-8b1d-3b20dd4263ee" providerId="ADAL" clId="{10795F63-A195-47C9-B51D-C288E2864B7E}" dt="2022-08-17T01:50:09.777" v="612" actId="478"/>
          <ac:spMkLst>
            <pc:docMk/>
            <pc:sldMk cId="697180667" sldId="697"/>
            <ac:spMk id="25" creationId="{A22D1848-CBEF-7D64-C4A9-D1E7F9B34E99}"/>
          </ac:spMkLst>
        </pc:spChg>
        <pc:spChg chg="del">
          <ac:chgData name="Lee, Dongho" userId="bdcbb9ac-664f-4102-8b1d-3b20dd4263ee" providerId="ADAL" clId="{10795F63-A195-47C9-B51D-C288E2864B7E}" dt="2022-08-17T01:50:09.777" v="612" actId="478"/>
          <ac:spMkLst>
            <pc:docMk/>
            <pc:sldMk cId="697180667" sldId="697"/>
            <ac:spMk id="26" creationId="{5FD48A49-6F51-8B34-3C1C-E84C687F8CBB}"/>
          </ac:spMkLst>
        </pc:spChg>
        <pc:spChg chg="add mod">
          <ac:chgData name="Lee, Dongho" userId="bdcbb9ac-664f-4102-8b1d-3b20dd4263ee" providerId="ADAL" clId="{10795F63-A195-47C9-B51D-C288E2864B7E}" dt="2022-08-17T03:52:59.148" v="1769" actId="1076"/>
          <ac:spMkLst>
            <pc:docMk/>
            <pc:sldMk cId="697180667" sldId="697"/>
            <ac:spMk id="27" creationId="{461C67AB-8894-6716-ED09-D90FC2FEB6AC}"/>
          </ac:spMkLst>
        </pc:spChg>
        <pc:spChg chg="add mod">
          <ac:chgData name="Lee, Dongho" userId="bdcbb9ac-664f-4102-8b1d-3b20dd4263ee" providerId="ADAL" clId="{10795F63-A195-47C9-B51D-C288E2864B7E}" dt="2022-08-17T08:02:50.028" v="1961" actId="1076"/>
          <ac:spMkLst>
            <pc:docMk/>
            <pc:sldMk cId="697180667" sldId="697"/>
            <ac:spMk id="29" creationId="{D9670ACB-FA39-A16D-4549-76D67382FE4C}"/>
          </ac:spMkLst>
        </pc:spChg>
        <pc:spChg chg="del">
          <ac:chgData name="Lee, Dongho" userId="bdcbb9ac-664f-4102-8b1d-3b20dd4263ee" providerId="ADAL" clId="{10795F63-A195-47C9-B51D-C288E2864B7E}" dt="2022-08-17T01:50:09.777" v="612" actId="478"/>
          <ac:spMkLst>
            <pc:docMk/>
            <pc:sldMk cId="697180667" sldId="697"/>
            <ac:spMk id="41" creationId="{21FCFEA2-053F-FD58-5E82-F6C6CCEAC954}"/>
          </ac:spMkLst>
        </pc:spChg>
        <pc:spChg chg="del">
          <ac:chgData name="Lee, Dongho" userId="bdcbb9ac-664f-4102-8b1d-3b20dd4263ee" providerId="ADAL" clId="{10795F63-A195-47C9-B51D-C288E2864B7E}" dt="2022-08-17T01:50:09.777" v="612" actId="478"/>
          <ac:spMkLst>
            <pc:docMk/>
            <pc:sldMk cId="697180667" sldId="697"/>
            <ac:spMk id="43" creationId="{F4A6816E-5294-7C01-00B4-4CEA76338D79}"/>
          </ac:spMkLst>
        </pc:spChg>
        <pc:spChg chg="del">
          <ac:chgData name="Lee, Dongho" userId="bdcbb9ac-664f-4102-8b1d-3b20dd4263ee" providerId="ADAL" clId="{10795F63-A195-47C9-B51D-C288E2864B7E}" dt="2022-08-17T01:50:09.777" v="612" actId="478"/>
          <ac:spMkLst>
            <pc:docMk/>
            <pc:sldMk cId="697180667" sldId="697"/>
            <ac:spMk id="44" creationId="{EDE64C0C-4BA7-602A-014E-A369E91B82E9}"/>
          </ac:spMkLst>
        </pc:spChg>
        <pc:spChg chg="del">
          <ac:chgData name="Lee, Dongho" userId="bdcbb9ac-664f-4102-8b1d-3b20dd4263ee" providerId="ADAL" clId="{10795F63-A195-47C9-B51D-C288E2864B7E}" dt="2022-08-17T01:50:09.777" v="612" actId="478"/>
          <ac:spMkLst>
            <pc:docMk/>
            <pc:sldMk cId="697180667" sldId="697"/>
            <ac:spMk id="45" creationId="{B067D2DF-252E-5920-04BF-BCF61989A0C7}"/>
          </ac:spMkLst>
        </pc:spChg>
        <pc:spChg chg="del">
          <ac:chgData name="Lee, Dongho" userId="bdcbb9ac-664f-4102-8b1d-3b20dd4263ee" providerId="ADAL" clId="{10795F63-A195-47C9-B51D-C288E2864B7E}" dt="2022-08-17T01:50:09.777" v="612" actId="478"/>
          <ac:spMkLst>
            <pc:docMk/>
            <pc:sldMk cId="697180667" sldId="697"/>
            <ac:spMk id="46" creationId="{D640C0A8-F4B3-A760-F742-22B0528E991F}"/>
          </ac:spMkLst>
        </pc:spChg>
        <pc:spChg chg="del">
          <ac:chgData name="Lee, Dongho" userId="bdcbb9ac-664f-4102-8b1d-3b20dd4263ee" providerId="ADAL" clId="{10795F63-A195-47C9-B51D-C288E2864B7E}" dt="2022-08-17T01:50:09.777" v="612" actId="478"/>
          <ac:spMkLst>
            <pc:docMk/>
            <pc:sldMk cId="697180667" sldId="697"/>
            <ac:spMk id="49" creationId="{B144BAAE-0EC8-5574-E876-03FF938663EF}"/>
          </ac:spMkLst>
        </pc:spChg>
        <pc:spChg chg="del">
          <ac:chgData name="Lee, Dongho" userId="bdcbb9ac-664f-4102-8b1d-3b20dd4263ee" providerId="ADAL" clId="{10795F63-A195-47C9-B51D-C288E2864B7E}" dt="2022-08-17T01:50:09.777" v="612" actId="478"/>
          <ac:spMkLst>
            <pc:docMk/>
            <pc:sldMk cId="697180667" sldId="697"/>
            <ac:spMk id="50" creationId="{8CA0B6B5-DC47-FC73-B8C8-DCC68FD6F09C}"/>
          </ac:spMkLst>
        </pc:spChg>
        <pc:spChg chg="del">
          <ac:chgData name="Lee, Dongho" userId="bdcbb9ac-664f-4102-8b1d-3b20dd4263ee" providerId="ADAL" clId="{10795F63-A195-47C9-B51D-C288E2864B7E}" dt="2022-08-17T01:50:09.777" v="612" actId="478"/>
          <ac:spMkLst>
            <pc:docMk/>
            <pc:sldMk cId="697180667" sldId="697"/>
            <ac:spMk id="51" creationId="{F930B33D-59CD-9F8B-41CF-B4E01F798299}"/>
          </ac:spMkLst>
        </pc:spChg>
        <pc:graphicFrameChg chg="add del mod">
          <ac:chgData name="Lee, Dongho" userId="bdcbb9ac-664f-4102-8b1d-3b20dd4263ee" providerId="ADAL" clId="{10795F63-A195-47C9-B51D-C288E2864B7E}" dt="2022-08-17T02:44:53.011" v="1504" actId="21"/>
          <ac:graphicFrameMkLst>
            <pc:docMk/>
            <pc:sldMk cId="697180667" sldId="697"/>
            <ac:graphicFrameMk id="12" creationId="{EE5BAAF7-C3C5-452C-FB3A-AFCF6517473F}"/>
          </ac:graphicFrameMkLst>
        </pc:graphicFrameChg>
        <pc:graphicFrameChg chg="add mod modGraphic">
          <ac:chgData name="Lee, Dongho" userId="bdcbb9ac-664f-4102-8b1d-3b20dd4263ee" providerId="ADAL" clId="{10795F63-A195-47C9-B51D-C288E2864B7E}" dt="2022-08-17T08:24:16.731" v="2146" actId="20577"/>
          <ac:graphicFrameMkLst>
            <pc:docMk/>
            <pc:sldMk cId="697180667" sldId="697"/>
            <ac:graphicFrameMk id="28" creationId="{FDE38A82-2188-D7E5-959B-77141DA9B50A}"/>
          </ac:graphicFrameMkLst>
        </pc:graphicFrameChg>
        <pc:picChg chg="add mod">
          <ac:chgData name="Lee, Dongho" userId="bdcbb9ac-664f-4102-8b1d-3b20dd4263ee" providerId="ADAL" clId="{10795F63-A195-47C9-B51D-C288E2864B7E}" dt="2022-08-17T02:47:58.900" v="1563" actId="1035"/>
          <ac:picMkLst>
            <pc:docMk/>
            <pc:sldMk cId="697180667" sldId="697"/>
            <ac:picMk id="11" creationId="{6656AE46-7673-E168-2A46-57597AD875E7}"/>
          </ac:picMkLst>
        </pc:picChg>
        <pc:picChg chg="del">
          <ac:chgData name="Lee, Dongho" userId="bdcbb9ac-664f-4102-8b1d-3b20dd4263ee" providerId="ADAL" clId="{10795F63-A195-47C9-B51D-C288E2864B7E}" dt="2022-08-17T01:50:09.777" v="612" actId="478"/>
          <ac:picMkLst>
            <pc:docMk/>
            <pc:sldMk cId="697180667" sldId="697"/>
            <ac:picMk id="13" creationId="{1F67753D-B6FB-4F23-B222-45CAAC6D344A}"/>
          </ac:picMkLst>
        </pc:picChg>
        <pc:picChg chg="del">
          <ac:chgData name="Lee, Dongho" userId="bdcbb9ac-664f-4102-8b1d-3b20dd4263ee" providerId="ADAL" clId="{10795F63-A195-47C9-B51D-C288E2864B7E}" dt="2022-08-17T01:50:09.777" v="612" actId="478"/>
          <ac:picMkLst>
            <pc:docMk/>
            <pc:sldMk cId="697180667" sldId="697"/>
            <ac:picMk id="14" creationId="{933A2175-45DD-4FDB-A4F3-3B98724A1373}"/>
          </ac:picMkLst>
        </pc:picChg>
        <pc:picChg chg="del">
          <ac:chgData name="Lee, Dongho" userId="bdcbb9ac-664f-4102-8b1d-3b20dd4263ee" providerId="ADAL" clId="{10795F63-A195-47C9-B51D-C288E2864B7E}" dt="2022-08-17T01:50:09.777" v="612" actId="478"/>
          <ac:picMkLst>
            <pc:docMk/>
            <pc:sldMk cId="697180667" sldId="697"/>
            <ac:picMk id="17" creationId="{D9223570-38E3-AA97-4E0A-45A9A569FD0F}"/>
          </ac:picMkLst>
        </pc:picChg>
        <pc:picChg chg="del">
          <ac:chgData name="Lee, Dongho" userId="bdcbb9ac-664f-4102-8b1d-3b20dd4263ee" providerId="ADAL" clId="{10795F63-A195-47C9-B51D-C288E2864B7E}" dt="2022-08-17T01:50:09.777" v="612" actId="478"/>
          <ac:picMkLst>
            <pc:docMk/>
            <pc:sldMk cId="697180667" sldId="697"/>
            <ac:picMk id="18" creationId="{769AC1C7-14E7-4546-6633-D0625FDEA261}"/>
          </ac:picMkLst>
        </pc:picChg>
        <pc:picChg chg="add del mod">
          <ac:chgData name="Lee, Dongho" userId="bdcbb9ac-664f-4102-8b1d-3b20dd4263ee" providerId="ADAL" clId="{10795F63-A195-47C9-B51D-C288E2864B7E}" dt="2022-08-17T03:47:47.984" v="1658" actId="478"/>
          <ac:picMkLst>
            <pc:docMk/>
            <pc:sldMk cId="697180667" sldId="697"/>
            <ac:picMk id="22" creationId="{D4B68089-D769-1006-BA52-D5D78ED28B21}"/>
          </ac:picMkLst>
        </pc:picChg>
      </pc:sldChg>
      <pc:sldChg chg="addSp delSp modSp add mod modNotesTx">
        <pc:chgData name="Lee, Dongho" userId="bdcbb9ac-664f-4102-8b1d-3b20dd4263ee" providerId="ADAL" clId="{10795F63-A195-47C9-B51D-C288E2864B7E}" dt="2022-08-17T12:12:28.794" v="4190" actId="6549"/>
        <pc:sldMkLst>
          <pc:docMk/>
          <pc:sldMk cId="1926153165" sldId="698"/>
        </pc:sldMkLst>
        <pc:spChg chg="del">
          <ac:chgData name="Lee, Dongho" userId="bdcbb9ac-664f-4102-8b1d-3b20dd4263ee" providerId="ADAL" clId="{10795F63-A195-47C9-B51D-C288E2864B7E}" dt="2022-08-17T03:43:22.288" v="1632" actId="478"/>
          <ac:spMkLst>
            <pc:docMk/>
            <pc:sldMk cId="1926153165" sldId="698"/>
            <ac:spMk id="2" creationId="{A7B900AC-C26D-F18B-1BC3-90B697C473A5}"/>
          </ac:spMkLst>
        </pc:spChg>
        <pc:spChg chg="del mod">
          <ac:chgData name="Lee, Dongho" userId="bdcbb9ac-664f-4102-8b1d-3b20dd4263ee" providerId="ADAL" clId="{10795F63-A195-47C9-B51D-C288E2864B7E}" dt="2022-08-17T08:25:42.096" v="2160" actId="478"/>
          <ac:spMkLst>
            <pc:docMk/>
            <pc:sldMk cId="1926153165" sldId="698"/>
            <ac:spMk id="9" creationId="{2F931A2D-7870-4B44-893C-B7FB92BA333E}"/>
          </ac:spMkLst>
        </pc:spChg>
        <pc:spChg chg="add mod">
          <ac:chgData name="Lee, Dongho" userId="bdcbb9ac-664f-4102-8b1d-3b20dd4263ee" providerId="ADAL" clId="{10795F63-A195-47C9-B51D-C288E2864B7E}" dt="2022-08-17T08:02:19.895" v="1958" actId="14100"/>
          <ac:spMkLst>
            <pc:docMk/>
            <pc:sldMk cId="1926153165" sldId="698"/>
            <ac:spMk id="12" creationId="{18210DAE-3027-A97F-5087-3EE3AF7B2CFF}"/>
          </ac:spMkLst>
        </pc:spChg>
        <pc:spChg chg="add mod">
          <ac:chgData name="Lee, Dongho" userId="bdcbb9ac-664f-4102-8b1d-3b20dd4263ee" providerId="ADAL" clId="{10795F63-A195-47C9-B51D-C288E2864B7E}" dt="2022-08-17T08:03:00.078" v="1980" actId="20577"/>
          <ac:spMkLst>
            <pc:docMk/>
            <pc:sldMk cId="1926153165" sldId="698"/>
            <ac:spMk id="13" creationId="{EA74E246-400C-D77A-7731-641882D534DA}"/>
          </ac:spMkLst>
        </pc:spChg>
        <pc:spChg chg="add mod">
          <ac:chgData name="Lee, Dongho" userId="bdcbb9ac-664f-4102-8b1d-3b20dd4263ee" providerId="ADAL" clId="{10795F63-A195-47C9-B51D-C288E2864B7E}" dt="2022-08-17T08:03:46.757" v="1990" actId="1035"/>
          <ac:spMkLst>
            <pc:docMk/>
            <pc:sldMk cId="1926153165" sldId="698"/>
            <ac:spMk id="14" creationId="{3A8E3323-E748-12EF-E40A-605F53671FA3}"/>
          </ac:spMkLst>
        </pc:spChg>
        <pc:spChg chg="add mod">
          <ac:chgData name="Lee, Dongho" userId="bdcbb9ac-664f-4102-8b1d-3b20dd4263ee" providerId="ADAL" clId="{10795F63-A195-47C9-B51D-C288E2864B7E}" dt="2022-08-17T08:14:35.545" v="1997" actId="1038"/>
          <ac:spMkLst>
            <pc:docMk/>
            <pc:sldMk cId="1926153165" sldId="698"/>
            <ac:spMk id="15" creationId="{4FC02F89-679E-F560-39F0-A58663C145FF}"/>
          </ac:spMkLst>
        </pc:spChg>
        <pc:spChg chg="add mod">
          <ac:chgData name="Lee, Dongho" userId="bdcbb9ac-664f-4102-8b1d-3b20dd4263ee" providerId="ADAL" clId="{10795F63-A195-47C9-B51D-C288E2864B7E}" dt="2022-08-17T08:56:03.641" v="2930" actId="20577"/>
          <ac:spMkLst>
            <pc:docMk/>
            <pc:sldMk cId="1926153165" sldId="698"/>
            <ac:spMk id="16" creationId="{089301F0-DA62-8EFC-75FE-3027A815EA40}"/>
          </ac:spMkLst>
        </pc:spChg>
        <pc:spChg chg="add mod">
          <ac:chgData name="Lee, Dongho" userId="bdcbb9ac-664f-4102-8b1d-3b20dd4263ee" providerId="ADAL" clId="{10795F63-A195-47C9-B51D-C288E2864B7E}" dt="2022-08-17T08:25:42.387" v="2161"/>
          <ac:spMkLst>
            <pc:docMk/>
            <pc:sldMk cId="1926153165" sldId="698"/>
            <ac:spMk id="17" creationId="{B731E577-B456-FF29-54C6-1A64B23365B0}"/>
          </ac:spMkLst>
        </pc:spChg>
        <pc:spChg chg="del mod">
          <ac:chgData name="Lee, Dongho" userId="bdcbb9ac-664f-4102-8b1d-3b20dd4263ee" providerId="ADAL" clId="{10795F63-A195-47C9-B51D-C288E2864B7E}" dt="2022-08-17T08:02:45.672" v="1959" actId="478"/>
          <ac:spMkLst>
            <pc:docMk/>
            <pc:sldMk cId="1926153165" sldId="698"/>
            <ac:spMk id="20" creationId="{0A3F0696-1900-46A7-B3E3-AB5F8A182F7D}"/>
          </ac:spMkLst>
        </pc:spChg>
        <pc:spChg chg="add mod">
          <ac:chgData name="Lee, Dongho" userId="bdcbb9ac-664f-4102-8b1d-3b20dd4263ee" providerId="ADAL" clId="{10795F63-A195-47C9-B51D-C288E2864B7E}" dt="2022-08-17T08:34:29.738" v="2287" actId="1076"/>
          <ac:spMkLst>
            <pc:docMk/>
            <pc:sldMk cId="1926153165" sldId="698"/>
            <ac:spMk id="21" creationId="{573D7634-904A-F2A3-7ADC-AD8A264025A3}"/>
          </ac:spMkLst>
        </pc:spChg>
        <pc:spChg chg="add mod">
          <ac:chgData name="Lee, Dongho" userId="bdcbb9ac-664f-4102-8b1d-3b20dd4263ee" providerId="ADAL" clId="{10795F63-A195-47C9-B51D-C288E2864B7E}" dt="2022-08-17T09:08:46.270" v="3063" actId="20577"/>
          <ac:spMkLst>
            <pc:docMk/>
            <pc:sldMk cId="1926153165" sldId="698"/>
            <ac:spMk id="23" creationId="{D15BCA1A-5E1E-01A3-0064-97E8D5356688}"/>
          </ac:spMkLst>
        </pc:spChg>
        <pc:spChg chg="del">
          <ac:chgData name="Lee, Dongho" userId="bdcbb9ac-664f-4102-8b1d-3b20dd4263ee" providerId="ADAL" clId="{10795F63-A195-47C9-B51D-C288E2864B7E}" dt="2022-08-17T03:43:22.288" v="1632" actId="478"/>
          <ac:spMkLst>
            <pc:docMk/>
            <pc:sldMk cId="1926153165" sldId="698"/>
            <ac:spMk id="27" creationId="{461C67AB-8894-6716-ED09-D90FC2FEB6AC}"/>
          </ac:spMkLst>
        </pc:spChg>
        <pc:picChg chg="add mod">
          <ac:chgData name="Lee, Dongho" userId="bdcbb9ac-664f-4102-8b1d-3b20dd4263ee" providerId="ADAL" clId="{10795F63-A195-47C9-B51D-C288E2864B7E}" dt="2022-08-17T08:02:04.927" v="1942" actId="14100"/>
          <ac:picMkLst>
            <pc:docMk/>
            <pc:sldMk cId="1926153165" sldId="698"/>
            <ac:picMk id="3" creationId="{BF046336-8EE9-BBB6-DFA1-472CE067AB30}"/>
          </ac:picMkLst>
        </pc:picChg>
        <pc:picChg chg="del">
          <ac:chgData name="Lee, Dongho" userId="bdcbb9ac-664f-4102-8b1d-3b20dd4263ee" providerId="ADAL" clId="{10795F63-A195-47C9-B51D-C288E2864B7E}" dt="2022-08-17T03:43:23.354" v="1633" actId="478"/>
          <ac:picMkLst>
            <pc:docMk/>
            <pc:sldMk cId="1926153165" sldId="698"/>
            <ac:picMk id="11" creationId="{6656AE46-7673-E168-2A46-57597AD875E7}"/>
          </ac:picMkLst>
        </pc:picChg>
        <pc:picChg chg="add mod">
          <ac:chgData name="Lee, Dongho" userId="bdcbb9ac-664f-4102-8b1d-3b20dd4263ee" providerId="ADAL" clId="{10795F63-A195-47C9-B51D-C288E2864B7E}" dt="2022-08-17T08:31:44.754" v="2267" actId="1076"/>
          <ac:picMkLst>
            <pc:docMk/>
            <pc:sldMk cId="1926153165" sldId="698"/>
            <ac:picMk id="18" creationId="{37ABC1F8-CC5D-4E0F-ABB6-D120938FFAF4}"/>
          </ac:picMkLst>
        </pc:picChg>
        <pc:picChg chg="del">
          <ac:chgData name="Lee, Dongho" userId="bdcbb9ac-664f-4102-8b1d-3b20dd4263ee" providerId="ADAL" clId="{10795F63-A195-47C9-B51D-C288E2864B7E}" dt="2022-08-17T03:43:22.288" v="1632" actId="478"/>
          <ac:picMkLst>
            <pc:docMk/>
            <pc:sldMk cId="1926153165" sldId="698"/>
            <ac:picMk id="22" creationId="{D4B68089-D769-1006-BA52-D5D78ED28B21}"/>
          </ac:picMkLst>
        </pc:picChg>
      </pc:sldChg>
      <pc:sldChg chg="addSp delSp modSp add mod modNotesTx">
        <pc:chgData name="Lee, Dongho" userId="bdcbb9ac-664f-4102-8b1d-3b20dd4263ee" providerId="ADAL" clId="{10795F63-A195-47C9-B51D-C288E2864B7E}" dt="2022-08-18T23:02:01.600" v="5001" actId="115"/>
        <pc:sldMkLst>
          <pc:docMk/>
          <pc:sldMk cId="2172580847" sldId="699"/>
        </pc:sldMkLst>
        <pc:spChg chg="add del mod">
          <ac:chgData name="Lee, Dongho" userId="bdcbb9ac-664f-4102-8b1d-3b20dd4263ee" providerId="ADAL" clId="{10795F63-A195-47C9-B51D-C288E2864B7E}" dt="2022-08-17T08:39:58.465" v="2425" actId="478"/>
          <ac:spMkLst>
            <pc:docMk/>
            <pc:sldMk cId="2172580847" sldId="699"/>
            <ac:spMk id="2" creationId="{644B1EC5-018C-EFB1-8E2A-E9C4EF78B4A7}"/>
          </ac:spMkLst>
        </pc:spChg>
        <pc:spChg chg="add mod">
          <ac:chgData name="Lee, Dongho" userId="bdcbb9ac-664f-4102-8b1d-3b20dd4263ee" providerId="ADAL" clId="{10795F63-A195-47C9-B51D-C288E2864B7E}" dt="2022-08-18T22:18:26.064" v="4867" actId="6549"/>
          <ac:spMkLst>
            <pc:docMk/>
            <pc:sldMk cId="2172580847" sldId="699"/>
            <ac:spMk id="9" creationId="{45CD866B-6371-6F8B-F87C-886CDA8D09DA}"/>
          </ac:spMkLst>
        </pc:spChg>
        <pc:spChg chg="add del mod">
          <ac:chgData name="Lee, Dongho" userId="bdcbb9ac-664f-4102-8b1d-3b20dd4263ee" providerId="ADAL" clId="{10795F63-A195-47C9-B51D-C288E2864B7E}" dt="2022-08-17T08:53:06.150" v="2819"/>
          <ac:spMkLst>
            <pc:docMk/>
            <pc:sldMk cId="2172580847" sldId="699"/>
            <ac:spMk id="11" creationId="{3DDC5DA9-74B1-BE00-D5CB-483220F18DBB}"/>
          </ac:spMkLst>
        </pc:spChg>
        <pc:spChg chg="del">
          <ac:chgData name="Lee, Dongho" userId="bdcbb9ac-664f-4102-8b1d-3b20dd4263ee" providerId="ADAL" clId="{10795F63-A195-47C9-B51D-C288E2864B7E}" dt="2022-08-17T08:38:02.114" v="2421" actId="478"/>
          <ac:spMkLst>
            <pc:docMk/>
            <pc:sldMk cId="2172580847" sldId="699"/>
            <ac:spMk id="12" creationId="{18210DAE-3027-A97F-5087-3EE3AF7B2CFF}"/>
          </ac:spMkLst>
        </pc:spChg>
        <pc:spChg chg="mod">
          <ac:chgData name="Lee, Dongho" userId="bdcbb9ac-664f-4102-8b1d-3b20dd4263ee" providerId="ADAL" clId="{10795F63-A195-47C9-B51D-C288E2864B7E}" dt="2022-08-17T08:37:46.735" v="2414" actId="20577"/>
          <ac:spMkLst>
            <pc:docMk/>
            <pc:sldMk cId="2172580847" sldId="699"/>
            <ac:spMk id="13" creationId="{EA74E246-400C-D77A-7731-641882D534DA}"/>
          </ac:spMkLst>
        </pc:spChg>
        <pc:spChg chg="del">
          <ac:chgData name="Lee, Dongho" userId="bdcbb9ac-664f-4102-8b1d-3b20dd4263ee" providerId="ADAL" clId="{10795F63-A195-47C9-B51D-C288E2864B7E}" dt="2022-08-17T08:37:51.225" v="2416" actId="478"/>
          <ac:spMkLst>
            <pc:docMk/>
            <pc:sldMk cId="2172580847" sldId="699"/>
            <ac:spMk id="14" creationId="{3A8E3323-E748-12EF-E40A-605F53671FA3}"/>
          </ac:spMkLst>
        </pc:spChg>
        <pc:spChg chg="del">
          <ac:chgData name="Lee, Dongho" userId="bdcbb9ac-664f-4102-8b1d-3b20dd4263ee" providerId="ADAL" clId="{10795F63-A195-47C9-B51D-C288E2864B7E}" dt="2022-08-17T08:37:51.947" v="2417" actId="478"/>
          <ac:spMkLst>
            <pc:docMk/>
            <pc:sldMk cId="2172580847" sldId="699"/>
            <ac:spMk id="15" creationId="{4FC02F89-679E-F560-39F0-A58663C145FF}"/>
          </ac:spMkLst>
        </pc:spChg>
        <pc:spChg chg="del">
          <ac:chgData name="Lee, Dongho" userId="bdcbb9ac-664f-4102-8b1d-3b20dd4263ee" providerId="ADAL" clId="{10795F63-A195-47C9-B51D-C288E2864B7E}" dt="2022-08-17T08:37:55.564" v="2420" actId="478"/>
          <ac:spMkLst>
            <pc:docMk/>
            <pc:sldMk cId="2172580847" sldId="699"/>
            <ac:spMk id="16" creationId="{089301F0-DA62-8EFC-75FE-3027A815EA40}"/>
          </ac:spMkLst>
        </pc:spChg>
        <pc:spChg chg="mod">
          <ac:chgData name="Lee, Dongho" userId="bdcbb9ac-664f-4102-8b1d-3b20dd4263ee" providerId="ADAL" clId="{10795F63-A195-47C9-B51D-C288E2864B7E}" dt="2022-08-17T08:37:36.434" v="2391" actId="20577"/>
          <ac:spMkLst>
            <pc:docMk/>
            <pc:sldMk cId="2172580847" sldId="699"/>
            <ac:spMk id="17" creationId="{B731E577-B456-FF29-54C6-1A64B23365B0}"/>
          </ac:spMkLst>
        </pc:spChg>
        <pc:spChg chg="add mod">
          <ac:chgData name="Lee, Dongho" userId="bdcbb9ac-664f-4102-8b1d-3b20dd4263ee" providerId="ADAL" clId="{10795F63-A195-47C9-B51D-C288E2864B7E}" dt="2022-08-18T23:02:01.600" v="5001" actId="115"/>
          <ac:spMkLst>
            <pc:docMk/>
            <pc:sldMk cId="2172580847" sldId="699"/>
            <ac:spMk id="20" creationId="{7D8CDCBB-3F77-E211-E69C-A1C466CB1716}"/>
          </ac:spMkLst>
        </pc:spChg>
        <pc:spChg chg="del">
          <ac:chgData name="Lee, Dongho" userId="bdcbb9ac-664f-4102-8b1d-3b20dd4263ee" providerId="ADAL" clId="{10795F63-A195-47C9-B51D-C288E2864B7E}" dt="2022-08-17T08:37:54.076" v="2419" actId="478"/>
          <ac:spMkLst>
            <pc:docMk/>
            <pc:sldMk cId="2172580847" sldId="699"/>
            <ac:spMk id="21" creationId="{573D7634-904A-F2A3-7ADC-AD8A264025A3}"/>
          </ac:spMkLst>
        </pc:spChg>
        <pc:spChg chg="del">
          <ac:chgData name="Lee, Dongho" userId="bdcbb9ac-664f-4102-8b1d-3b20dd4263ee" providerId="ADAL" clId="{10795F63-A195-47C9-B51D-C288E2864B7E}" dt="2022-08-17T08:38:04.842" v="2422" actId="478"/>
          <ac:spMkLst>
            <pc:docMk/>
            <pc:sldMk cId="2172580847" sldId="699"/>
            <ac:spMk id="23" creationId="{D15BCA1A-5E1E-01A3-0064-97E8D5356688}"/>
          </ac:spMkLst>
        </pc:spChg>
        <pc:picChg chg="del">
          <ac:chgData name="Lee, Dongho" userId="bdcbb9ac-664f-4102-8b1d-3b20dd4263ee" providerId="ADAL" clId="{10795F63-A195-47C9-B51D-C288E2864B7E}" dt="2022-08-17T08:37:49.837" v="2415" actId="478"/>
          <ac:picMkLst>
            <pc:docMk/>
            <pc:sldMk cId="2172580847" sldId="699"/>
            <ac:picMk id="3" creationId="{BF046336-8EE9-BBB6-DFA1-472CE067AB30}"/>
          </ac:picMkLst>
        </pc:picChg>
        <pc:picChg chg="del">
          <ac:chgData name="Lee, Dongho" userId="bdcbb9ac-664f-4102-8b1d-3b20dd4263ee" providerId="ADAL" clId="{10795F63-A195-47C9-B51D-C288E2864B7E}" dt="2022-08-17T08:37:52.812" v="2418" actId="478"/>
          <ac:picMkLst>
            <pc:docMk/>
            <pc:sldMk cId="2172580847" sldId="699"/>
            <ac:picMk id="18" creationId="{37ABC1F8-CC5D-4E0F-ABB6-D120938FFAF4}"/>
          </ac:picMkLst>
        </pc:picChg>
        <pc:picChg chg="add del mod">
          <ac:chgData name="Lee, Dongho" userId="bdcbb9ac-664f-4102-8b1d-3b20dd4263ee" providerId="ADAL" clId="{10795F63-A195-47C9-B51D-C288E2864B7E}" dt="2022-08-17T08:57:44.627" v="2936" actId="478"/>
          <ac:picMkLst>
            <pc:docMk/>
            <pc:sldMk cId="2172580847" sldId="699"/>
            <ac:picMk id="24" creationId="{319E1D40-B78B-FBDC-7F9B-7F00028B997A}"/>
          </ac:picMkLst>
        </pc:picChg>
        <pc:picChg chg="add mod">
          <ac:chgData name="Lee, Dongho" userId="bdcbb9ac-664f-4102-8b1d-3b20dd4263ee" providerId="ADAL" clId="{10795F63-A195-47C9-B51D-C288E2864B7E}" dt="2022-08-17T09:01:37.898" v="2961" actId="14100"/>
          <ac:picMkLst>
            <pc:docMk/>
            <pc:sldMk cId="2172580847" sldId="699"/>
            <ac:picMk id="26" creationId="{DA1DA509-853D-20D3-C66C-AD4548DF4D70}"/>
          </ac:picMkLst>
        </pc:picChg>
      </pc:sldChg>
      <pc:sldChg chg="addSp delSp modSp add mod modNotesTx">
        <pc:chgData name="Lee, Dongho" userId="bdcbb9ac-664f-4102-8b1d-3b20dd4263ee" providerId="ADAL" clId="{10795F63-A195-47C9-B51D-C288E2864B7E}" dt="2022-08-17T11:56:56.457" v="4078" actId="20577"/>
        <pc:sldMkLst>
          <pc:docMk/>
          <pc:sldMk cId="2045627172" sldId="700"/>
        </pc:sldMkLst>
        <pc:spChg chg="mod">
          <ac:chgData name="Lee, Dongho" userId="bdcbb9ac-664f-4102-8b1d-3b20dd4263ee" providerId="ADAL" clId="{10795F63-A195-47C9-B51D-C288E2864B7E}" dt="2022-08-17T09:09:42.091" v="3065" actId="14100"/>
          <ac:spMkLst>
            <pc:docMk/>
            <pc:sldMk cId="2045627172" sldId="700"/>
            <ac:spMk id="9" creationId="{45CD866B-6371-6F8B-F87C-886CDA8D09DA}"/>
          </ac:spMkLst>
        </pc:spChg>
        <pc:spChg chg="add mod">
          <ac:chgData name="Lee, Dongho" userId="bdcbb9ac-664f-4102-8b1d-3b20dd4263ee" providerId="ADAL" clId="{10795F63-A195-47C9-B51D-C288E2864B7E}" dt="2022-08-17T09:21:04.884" v="3614" actId="115"/>
          <ac:spMkLst>
            <pc:docMk/>
            <pc:sldMk cId="2045627172" sldId="700"/>
            <ac:spMk id="10" creationId="{AFCD7FD4-CB48-3511-78CF-FC3A9180522B}"/>
          </ac:spMkLst>
        </pc:spChg>
        <pc:spChg chg="add mod">
          <ac:chgData name="Lee, Dongho" userId="bdcbb9ac-664f-4102-8b1d-3b20dd4263ee" providerId="ADAL" clId="{10795F63-A195-47C9-B51D-C288E2864B7E}" dt="2022-08-17T09:20:25.094" v="3593" actId="1076"/>
          <ac:spMkLst>
            <pc:docMk/>
            <pc:sldMk cId="2045627172" sldId="700"/>
            <ac:spMk id="11" creationId="{DA9D6D3D-1D7F-36DD-5B73-74CD2C511565}"/>
          </ac:spMkLst>
        </pc:spChg>
        <pc:spChg chg="add mod">
          <ac:chgData name="Lee, Dongho" userId="bdcbb9ac-664f-4102-8b1d-3b20dd4263ee" providerId="ADAL" clId="{10795F63-A195-47C9-B51D-C288E2864B7E}" dt="2022-08-17T09:57:31.491" v="3802" actId="1035"/>
          <ac:spMkLst>
            <pc:docMk/>
            <pc:sldMk cId="2045627172" sldId="700"/>
            <ac:spMk id="12" creationId="{364F82A7-B50C-4250-0868-60293DF41896}"/>
          </ac:spMkLst>
        </pc:spChg>
        <pc:spChg chg="mod">
          <ac:chgData name="Lee, Dongho" userId="bdcbb9ac-664f-4102-8b1d-3b20dd4263ee" providerId="ADAL" clId="{10795F63-A195-47C9-B51D-C288E2864B7E}" dt="2022-08-17T09:59:57.972" v="4050" actId="14100"/>
          <ac:spMkLst>
            <pc:docMk/>
            <pc:sldMk cId="2045627172" sldId="700"/>
            <ac:spMk id="13" creationId="{EA74E246-400C-D77A-7731-641882D534DA}"/>
          </ac:spMkLst>
        </pc:spChg>
        <pc:spChg chg="add mod">
          <ac:chgData name="Lee, Dongho" userId="bdcbb9ac-664f-4102-8b1d-3b20dd4263ee" providerId="ADAL" clId="{10795F63-A195-47C9-B51D-C288E2864B7E}" dt="2022-08-17T09:57:31.491" v="3802" actId="1035"/>
          <ac:spMkLst>
            <pc:docMk/>
            <pc:sldMk cId="2045627172" sldId="700"/>
            <ac:spMk id="14" creationId="{D2656E8E-4E2C-EDCA-76B7-FF2E8F8CBEF6}"/>
          </ac:spMkLst>
        </pc:spChg>
        <pc:spChg chg="add mod">
          <ac:chgData name="Lee, Dongho" userId="bdcbb9ac-664f-4102-8b1d-3b20dd4263ee" providerId="ADAL" clId="{10795F63-A195-47C9-B51D-C288E2864B7E}" dt="2022-08-17T09:58:01.378" v="3888" actId="20577"/>
          <ac:spMkLst>
            <pc:docMk/>
            <pc:sldMk cId="2045627172" sldId="700"/>
            <ac:spMk id="15" creationId="{9E21B31F-C38F-7BAC-DF17-080E6068583F}"/>
          </ac:spMkLst>
        </pc:spChg>
        <pc:spChg chg="add mod">
          <ac:chgData name="Lee, Dongho" userId="bdcbb9ac-664f-4102-8b1d-3b20dd4263ee" providerId="ADAL" clId="{10795F63-A195-47C9-B51D-C288E2864B7E}" dt="2022-08-17T11:56:56.457" v="4078" actId="20577"/>
          <ac:spMkLst>
            <pc:docMk/>
            <pc:sldMk cId="2045627172" sldId="700"/>
            <ac:spMk id="16" creationId="{203AD06B-3A42-913E-205F-2FF37102E0B8}"/>
          </ac:spMkLst>
        </pc:spChg>
        <pc:spChg chg="del">
          <ac:chgData name="Lee, Dongho" userId="bdcbb9ac-664f-4102-8b1d-3b20dd4263ee" providerId="ADAL" clId="{10795F63-A195-47C9-B51D-C288E2864B7E}" dt="2022-08-17T09:02:51.399" v="3018" actId="478"/>
          <ac:spMkLst>
            <pc:docMk/>
            <pc:sldMk cId="2045627172" sldId="700"/>
            <ac:spMk id="20" creationId="{7D8CDCBB-3F77-E211-E69C-A1C466CB1716}"/>
          </ac:spMkLst>
        </pc:spChg>
        <pc:graphicFrameChg chg="add del mod">
          <ac:chgData name="Lee, Dongho" userId="bdcbb9ac-664f-4102-8b1d-3b20dd4263ee" providerId="ADAL" clId="{10795F63-A195-47C9-B51D-C288E2864B7E}" dt="2022-08-17T09:03:34.115" v="3021" actId="478"/>
          <ac:graphicFrameMkLst>
            <pc:docMk/>
            <pc:sldMk cId="2045627172" sldId="700"/>
            <ac:graphicFrameMk id="2" creationId="{F1FA9FAB-D9AB-3941-17A5-8567AF0B0C8B}"/>
          </ac:graphicFrameMkLst>
        </pc:graphicFrameChg>
        <pc:graphicFrameChg chg="add mod modGraphic">
          <ac:chgData name="Lee, Dongho" userId="bdcbb9ac-664f-4102-8b1d-3b20dd4263ee" providerId="ADAL" clId="{10795F63-A195-47C9-B51D-C288E2864B7E}" dt="2022-08-17T09:10:48.609" v="3073" actId="122"/>
          <ac:graphicFrameMkLst>
            <pc:docMk/>
            <pc:sldMk cId="2045627172" sldId="700"/>
            <ac:graphicFrameMk id="3" creationId="{D57A4127-EC95-2852-6BC1-478B79244AD9}"/>
          </ac:graphicFrameMkLst>
        </pc:graphicFrameChg>
        <pc:picChg chg="del">
          <ac:chgData name="Lee, Dongho" userId="bdcbb9ac-664f-4102-8b1d-3b20dd4263ee" providerId="ADAL" clId="{10795F63-A195-47C9-B51D-C288E2864B7E}" dt="2022-08-17T09:02:50.485" v="3017" actId="478"/>
          <ac:picMkLst>
            <pc:docMk/>
            <pc:sldMk cId="2045627172" sldId="700"/>
            <ac:picMk id="26" creationId="{DA1DA509-853D-20D3-C66C-AD4548DF4D70}"/>
          </ac:picMkLst>
        </pc:picChg>
      </pc:sldChg>
      <pc:sldChg chg="addSp delSp modSp add mod modNotesTx">
        <pc:chgData name="Lee, Dongho" userId="bdcbb9ac-664f-4102-8b1d-3b20dd4263ee" providerId="ADAL" clId="{10795F63-A195-47C9-B51D-C288E2864B7E}" dt="2022-08-17T12:12:20.852" v="4189" actId="6549"/>
        <pc:sldMkLst>
          <pc:docMk/>
          <pc:sldMk cId="1021985478" sldId="701"/>
        </pc:sldMkLst>
        <pc:spChg chg="add del mod">
          <ac:chgData name="Lee, Dongho" userId="bdcbb9ac-664f-4102-8b1d-3b20dd4263ee" providerId="ADAL" clId="{10795F63-A195-47C9-B51D-C288E2864B7E}" dt="2022-08-17T12:07:03.530" v="4170" actId="478"/>
          <ac:spMkLst>
            <pc:docMk/>
            <pc:sldMk cId="1021985478" sldId="701"/>
            <ac:spMk id="2" creationId="{9DE83358-06BA-447C-FDB7-68BD834C6FD5}"/>
          </ac:spMkLst>
        </pc:spChg>
        <pc:spChg chg="del">
          <ac:chgData name="Lee, Dongho" userId="bdcbb9ac-664f-4102-8b1d-3b20dd4263ee" providerId="ADAL" clId="{10795F63-A195-47C9-B51D-C288E2864B7E}" dt="2022-08-17T10:00:34.312" v="4054" actId="478"/>
          <ac:spMkLst>
            <pc:docMk/>
            <pc:sldMk cId="1021985478" sldId="701"/>
            <ac:spMk id="9" creationId="{45CD866B-6371-6F8B-F87C-886CDA8D09DA}"/>
          </ac:spMkLst>
        </pc:spChg>
        <pc:spChg chg="del">
          <ac:chgData name="Lee, Dongho" userId="bdcbb9ac-664f-4102-8b1d-3b20dd4263ee" providerId="ADAL" clId="{10795F63-A195-47C9-B51D-C288E2864B7E}" dt="2022-08-17T10:00:36.382" v="4055" actId="478"/>
          <ac:spMkLst>
            <pc:docMk/>
            <pc:sldMk cId="1021985478" sldId="701"/>
            <ac:spMk id="10" creationId="{AFCD7FD4-CB48-3511-78CF-FC3A9180522B}"/>
          </ac:spMkLst>
        </pc:spChg>
        <pc:spChg chg="del">
          <ac:chgData name="Lee, Dongho" userId="bdcbb9ac-664f-4102-8b1d-3b20dd4263ee" providerId="ADAL" clId="{10795F63-A195-47C9-B51D-C288E2864B7E}" dt="2022-08-17T10:01:13.939" v="4056" actId="478"/>
          <ac:spMkLst>
            <pc:docMk/>
            <pc:sldMk cId="1021985478" sldId="701"/>
            <ac:spMk id="13" creationId="{EA74E246-400C-D77A-7731-641882D534DA}"/>
          </ac:spMkLst>
        </pc:spChg>
        <pc:spChg chg="mod">
          <ac:chgData name="Lee, Dongho" userId="bdcbb9ac-664f-4102-8b1d-3b20dd4263ee" providerId="ADAL" clId="{10795F63-A195-47C9-B51D-C288E2864B7E}" dt="2022-08-17T09:56:53.379" v="3784" actId="14100"/>
          <ac:spMkLst>
            <pc:docMk/>
            <pc:sldMk cId="1021985478" sldId="701"/>
            <ac:spMk id="17" creationId="{B731E577-B456-FF29-54C6-1A64B23365B0}"/>
          </ac:spMkLst>
        </pc:spChg>
        <pc:graphicFrameChg chg="del">
          <ac:chgData name="Lee, Dongho" userId="bdcbb9ac-664f-4102-8b1d-3b20dd4263ee" providerId="ADAL" clId="{10795F63-A195-47C9-B51D-C288E2864B7E}" dt="2022-08-17T10:00:31.552" v="4053" actId="478"/>
          <ac:graphicFrameMkLst>
            <pc:docMk/>
            <pc:sldMk cId="1021985478" sldId="701"/>
            <ac:graphicFrameMk id="3" creationId="{D57A4127-EC95-2852-6BC1-478B79244AD9}"/>
          </ac:graphicFrameMkLst>
        </pc:graphicFrameChg>
        <pc:graphicFrameChg chg="add mod modGraphic">
          <ac:chgData name="Lee, Dongho" userId="bdcbb9ac-664f-4102-8b1d-3b20dd4263ee" providerId="ADAL" clId="{10795F63-A195-47C9-B51D-C288E2864B7E}" dt="2022-08-17T12:08:51.049" v="4186" actId="207"/>
          <ac:graphicFrameMkLst>
            <pc:docMk/>
            <pc:sldMk cId="1021985478" sldId="701"/>
            <ac:graphicFrameMk id="11" creationId="{FDFE5716-64C9-9E07-36B6-1CB978E6D51D}"/>
          </ac:graphicFrameMkLst>
        </pc:graphicFrameChg>
      </pc:sldChg>
      <pc:sldChg chg="add del">
        <pc:chgData name="Lee, Dongho" userId="bdcbb9ac-664f-4102-8b1d-3b20dd4263ee" providerId="ADAL" clId="{10795F63-A195-47C9-B51D-C288E2864B7E}" dt="2022-08-17T10:01:29.333" v="4058"/>
        <pc:sldMkLst>
          <pc:docMk/>
          <pc:sldMk cId="83456739" sldId="702"/>
        </pc:sldMkLst>
      </pc:sldChg>
    </pc:docChg>
  </pc:docChgLst>
  <pc:docChgLst>
    <pc:chgData name="Canella Vieira, Caio" userId="143bb3f4-540a-49c8-8e96-d3f6e77a16c1" providerId="ADAL" clId="{75187F70-F61C-4DEE-AF30-4712A7DF4238}"/>
    <pc:docChg chg="modSld">
      <pc:chgData name="Canella Vieira, Caio" userId="143bb3f4-540a-49c8-8e96-d3f6e77a16c1" providerId="ADAL" clId="{75187F70-F61C-4DEE-AF30-4712A7DF4238}" dt="2022-08-23T19:17:44.076" v="1" actId="20577"/>
      <pc:docMkLst>
        <pc:docMk/>
      </pc:docMkLst>
      <pc:sldChg chg="modSp mod">
        <pc:chgData name="Canella Vieira, Caio" userId="143bb3f4-540a-49c8-8e96-d3f6e77a16c1" providerId="ADAL" clId="{75187F70-F61C-4DEE-AF30-4712A7DF4238}" dt="2022-08-23T19:17:44.076" v="1" actId="20577"/>
        <pc:sldMkLst>
          <pc:docMk/>
          <pc:sldMk cId="3133873790" sldId="677"/>
        </pc:sldMkLst>
        <pc:spChg chg="mod">
          <ac:chgData name="Canella Vieira, Caio" userId="143bb3f4-540a-49c8-8e96-d3f6e77a16c1" providerId="ADAL" clId="{75187F70-F61C-4DEE-AF30-4712A7DF4238}" dt="2022-08-23T19:17:44.076" v="1" actId="20577"/>
          <ac:spMkLst>
            <pc:docMk/>
            <pc:sldMk cId="3133873790" sldId="677"/>
            <ac:spMk id="9" creationId="{00000000-0000-0000-0000-000000000000}"/>
          </ac:spMkLst>
        </pc:spChg>
      </pc:sldChg>
      <pc:sldChg chg="modNotesTx">
        <pc:chgData name="Canella Vieira, Caio" userId="143bb3f4-540a-49c8-8e96-d3f6e77a16c1" providerId="ADAL" clId="{75187F70-F61C-4DEE-AF30-4712A7DF4238}" dt="2022-08-23T19:17:28.046" v="0" actId="20577"/>
        <pc:sldMkLst>
          <pc:docMk/>
          <pc:sldMk cId="2172580847" sldId="69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6C64DC-7929-4354-86A3-E15D2DC61A77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F4345-D1CC-4C5A-BF60-7201ED04D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43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F4345-D1CC-4C5A-BF60-7201ED04DE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19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F4345-D1CC-4C5A-BF60-7201ED04DE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33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F4345-D1CC-4C5A-BF60-7201ED04DE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90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F4345-D1CC-4C5A-BF60-7201ED04DE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96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F4345-D1CC-4C5A-BF60-7201ED04DE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42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F4345-D1CC-4C5A-BF60-7201ED04DE7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50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66E54-01AE-4075-AFF9-B2B6040C19B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27680-3991-4087-AA31-A5DE4710F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77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66E54-01AE-4075-AFF9-B2B6040C19B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27680-3991-4087-AA31-A5DE4710F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66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66E54-01AE-4075-AFF9-B2B6040C19B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27680-3991-4087-AA31-A5DE4710F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69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66E54-01AE-4075-AFF9-B2B6040C19B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27680-3991-4087-AA31-A5DE4710F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00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66E54-01AE-4075-AFF9-B2B6040C19B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27680-3991-4087-AA31-A5DE4710F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86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66E54-01AE-4075-AFF9-B2B6040C19B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27680-3991-4087-AA31-A5DE4710F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44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66E54-01AE-4075-AFF9-B2B6040C19B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27680-3991-4087-AA31-A5DE4710F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35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66E54-01AE-4075-AFF9-B2B6040C19B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27680-3991-4087-AA31-A5DE4710F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16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66E54-01AE-4075-AFF9-B2B6040C19B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27680-3991-4087-AA31-A5DE4710F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96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66E54-01AE-4075-AFF9-B2B6040C19B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27680-3991-4087-AA31-A5DE4710F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94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66E54-01AE-4075-AFF9-B2B6040C19B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27680-3991-4087-AA31-A5DE4710F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22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66E54-01AE-4075-AFF9-B2B6040C19B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27680-3991-4087-AA31-A5DE4710F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298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8" r="20357"/>
          <a:stretch/>
        </p:blipFill>
        <p:spPr>
          <a:xfrm rot="11174411">
            <a:off x="-38767" y="5836832"/>
            <a:ext cx="12226769" cy="1781483"/>
          </a:xfrm>
          <a:prstGeom prst="rect">
            <a:avLst/>
          </a:prstGeom>
        </p:spPr>
      </p:pic>
      <p:pic>
        <p:nvPicPr>
          <p:cNvPr id="8" name="Picture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3" r="17663" b="8950"/>
          <a:stretch/>
        </p:blipFill>
        <p:spPr>
          <a:xfrm>
            <a:off x="0" y="0"/>
            <a:ext cx="12205946" cy="4087261"/>
          </a:xfrm>
          <a:prstGeom prst="rect">
            <a:avLst/>
          </a:prstGeom>
        </p:spPr>
      </p:pic>
      <p:sp>
        <p:nvSpPr>
          <p:cNvPr id="10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906" y="3100587"/>
            <a:ext cx="11500187" cy="1324801"/>
          </a:xfrm>
        </p:spPr>
        <p:txBody>
          <a:bodyPr>
            <a:noAutofit/>
          </a:bodyPr>
          <a:lstStyle/>
          <a:p>
            <a:r>
              <a:rPr lang="en-US" sz="4400" b="1" dirty="0"/>
              <a:t>Development of Functional Ultra-High Stearic Acid Soybean Germplasm</a:t>
            </a:r>
          </a:p>
        </p:txBody>
      </p:sp>
      <p:sp>
        <p:nvSpPr>
          <p:cNvPr id="12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 txBox="1">
            <a:spLocks/>
          </p:cNvSpPr>
          <p:nvPr/>
        </p:nvSpPr>
        <p:spPr>
          <a:xfrm>
            <a:off x="8453805" y="5987676"/>
            <a:ext cx="3738195" cy="4324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University of Missouri</a:t>
            </a: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</a:b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Delta Center Soybean Breeding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4774004" y="5818345"/>
            <a:ext cx="19933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+mj-lt"/>
              </a:rPr>
              <a:t>August 2022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76077" y="4712239"/>
            <a:ext cx="89970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+mj-lt"/>
              </a:rPr>
              <a:t>Grover Shannon, Pengyin Chen, </a:t>
            </a:r>
            <a:r>
              <a:rPr lang="en-US" sz="2800" dirty="0" err="1">
                <a:latin typeface="+mj-lt"/>
              </a:rPr>
              <a:t>Caio</a:t>
            </a:r>
            <a:r>
              <a:rPr lang="en-US" sz="2800" dirty="0">
                <a:latin typeface="+mj-lt"/>
              </a:rPr>
              <a:t> Canella, and </a:t>
            </a:r>
            <a:r>
              <a:rPr lang="en-US" sz="2800" dirty="0" err="1">
                <a:latin typeface="+mj-lt"/>
              </a:rPr>
              <a:t>Dongho</a:t>
            </a:r>
            <a:r>
              <a:rPr lang="en-US" sz="2800" dirty="0">
                <a:latin typeface="+mj-lt"/>
              </a:rPr>
              <a:t> Lee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44A672-A31D-40EE-A765-249FE9B4C281}"/>
              </a:ext>
            </a:extLst>
          </p:cNvPr>
          <p:cNvSpPr/>
          <p:nvPr/>
        </p:nvSpPr>
        <p:spPr>
          <a:xfrm>
            <a:off x="4421984" y="5408879"/>
            <a:ext cx="33052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latin typeface="+mj-lt"/>
              </a:rPr>
              <a:t>MSSB Project Meeting</a:t>
            </a:r>
          </a:p>
        </p:txBody>
      </p:sp>
    </p:spTree>
    <p:extLst>
      <p:ext uri="{BB962C8B-B14F-4D97-AF65-F5344CB8AC3E}">
        <p14:creationId xmlns:p14="http://schemas.microsoft.com/office/powerpoint/2010/main" val="3133873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F0E25A-8B86-4317-8B74-E8F09195A9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8" r="20357"/>
          <a:stretch/>
        </p:blipFill>
        <p:spPr>
          <a:xfrm rot="11174411">
            <a:off x="-38767" y="5836832"/>
            <a:ext cx="12226769" cy="178148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BF4508C-853D-4CB4-A569-D436BC5B909F}"/>
              </a:ext>
            </a:extLst>
          </p:cNvPr>
          <p:cNvGrpSpPr/>
          <p:nvPr/>
        </p:nvGrpSpPr>
        <p:grpSpPr>
          <a:xfrm>
            <a:off x="10867310" y="64070"/>
            <a:ext cx="1271502" cy="894161"/>
            <a:chOff x="10890493" y="897223"/>
            <a:chExt cx="1271502" cy="8941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F743F83-687F-43BE-81EF-9798AD143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0264" y="1262828"/>
              <a:ext cx="447360" cy="52855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C777D50-FD5E-4B32-B8B1-1EDF9C651D91}"/>
                </a:ext>
              </a:extLst>
            </p:cNvPr>
            <p:cNvSpPr/>
            <p:nvPr/>
          </p:nvSpPr>
          <p:spPr>
            <a:xfrm>
              <a:off x="10890493" y="897223"/>
              <a:ext cx="1271502" cy="2616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</a:rPr>
                <a:t>Soybean</a:t>
              </a:r>
              <a:r>
                <a:rPr lang="en-US" sz="1050" b="0" cap="none" spc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</a:rPr>
                <a:t> Breeding</a:t>
              </a:r>
              <a:endParaRPr lang="en-US" sz="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EC20D85-EBEF-4BF4-889F-698A8BA6C4D0}"/>
                </a:ext>
              </a:extLst>
            </p:cNvPr>
            <p:cNvSpPr/>
            <p:nvPr/>
          </p:nvSpPr>
          <p:spPr>
            <a:xfrm>
              <a:off x="11058808" y="1035722"/>
              <a:ext cx="934871" cy="2616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</a:rPr>
                <a:t>Delta Center</a:t>
              </a:r>
              <a:endParaRPr lang="en-US" sz="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F931A2D-7870-4B44-893C-B7FB92BA333E}"/>
              </a:ext>
            </a:extLst>
          </p:cNvPr>
          <p:cNvSpPr/>
          <p:nvPr/>
        </p:nvSpPr>
        <p:spPr>
          <a:xfrm>
            <a:off x="258733" y="251241"/>
            <a:ext cx="475532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>
                <a:ln w="0"/>
              </a:rPr>
              <a:t>Summary of the previous</a:t>
            </a:r>
            <a:endParaRPr lang="en-US" sz="2800" b="1" cap="none" spc="0" baseline="-25000" dirty="0">
              <a:ln w="0"/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86184E-D3D5-41B5-8AC7-854669B40D7B}"/>
              </a:ext>
            </a:extLst>
          </p:cNvPr>
          <p:cNvSpPr/>
          <p:nvPr/>
        </p:nvSpPr>
        <p:spPr>
          <a:xfrm>
            <a:off x="198644" y="283418"/>
            <a:ext cx="45719" cy="4784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A3F0696-1900-46A7-B3E3-AB5F8A182F7D}"/>
              </a:ext>
            </a:extLst>
          </p:cNvPr>
          <p:cNvSpPr/>
          <p:nvPr/>
        </p:nvSpPr>
        <p:spPr>
          <a:xfrm>
            <a:off x="244363" y="1018384"/>
            <a:ext cx="560779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000" b="1" dirty="0">
                <a:ln w="0"/>
              </a:rPr>
              <a:t>Stearic acid</a:t>
            </a:r>
            <a:endParaRPr lang="en-US" sz="2000" b="1" cap="none" spc="0" baseline="-25000" dirty="0">
              <a:ln w="0"/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F25508-B805-4B8F-B0DB-D6F906B42B57}"/>
              </a:ext>
            </a:extLst>
          </p:cNvPr>
          <p:cNvSpPr/>
          <p:nvPr/>
        </p:nvSpPr>
        <p:spPr>
          <a:xfrm>
            <a:off x="390832" y="1451321"/>
            <a:ext cx="604054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cap="none" spc="0" dirty="0">
                <a:ln w="0"/>
                <a:solidFill>
                  <a:schemeClr val="tx1"/>
                </a:solidFill>
              </a:rPr>
              <a:t>- Bakery products, shortenings, spreads, and margarines</a:t>
            </a:r>
          </a:p>
          <a:p>
            <a:r>
              <a:rPr lang="en-US" sz="2000" dirty="0">
                <a:ln w="0"/>
              </a:rPr>
              <a:t>- Oxidative stability for industrial applications</a:t>
            </a:r>
          </a:p>
          <a:p>
            <a:r>
              <a:rPr lang="en-US" sz="2000" cap="none" spc="0" dirty="0">
                <a:ln w="0"/>
                <a:solidFill>
                  <a:schemeClr val="tx1"/>
                </a:solidFill>
              </a:rPr>
              <a:t>- </a:t>
            </a:r>
            <a:r>
              <a:rPr lang="en-US" sz="2000" dirty="0">
                <a:ln w="0"/>
              </a:rPr>
              <a:t>Important parameter for oil quality</a:t>
            </a:r>
            <a:endParaRPr lang="en-US" sz="2000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67753D-B6FB-4F23-B222-45CAAC6D3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3445" y="1131175"/>
            <a:ext cx="1827957" cy="12164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3A2175-45DD-4FDB-A4F3-3B98724A13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3948"/>
          <a:stretch/>
        </p:blipFill>
        <p:spPr>
          <a:xfrm>
            <a:off x="8687457" y="1138387"/>
            <a:ext cx="1827956" cy="121642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A25F584-95DD-4FC7-A5D5-C1AD6EDF0636}"/>
              </a:ext>
            </a:extLst>
          </p:cNvPr>
          <p:cNvSpPr/>
          <p:nvPr/>
        </p:nvSpPr>
        <p:spPr>
          <a:xfrm>
            <a:off x="10724703" y="1095942"/>
            <a:ext cx="1253658" cy="1286887"/>
          </a:xfrm>
          <a:prstGeom prst="rect">
            <a:avLst/>
          </a:prstGeom>
          <a:blipFill dpi="0" rotWithShape="1">
            <a:blip r:embed="rId7">
              <a:alphaModFix amt="6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22">
            <a:extLst>
              <a:ext uri="{FF2B5EF4-FFF2-40B4-BE49-F238E27FC236}">
                <a16:creationId xmlns:a16="http://schemas.microsoft.com/office/drawing/2014/main" id="{A7B900AC-C26D-F18B-1BC3-90B697C473A5}"/>
              </a:ext>
            </a:extLst>
          </p:cNvPr>
          <p:cNvSpPr/>
          <p:nvPr/>
        </p:nvSpPr>
        <p:spPr>
          <a:xfrm>
            <a:off x="390832" y="3240589"/>
            <a:ext cx="60405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dirty="0">
                <a:ln w="0"/>
              </a:rPr>
              <a:t>- Low germination and negative agronomic traits</a:t>
            </a:r>
            <a:endParaRPr lang="en-US" sz="200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3" name="Rectangle 19">
            <a:extLst>
              <a:ext uri="{FF2B5EF4-FFF2-40B4-BE49-F238E27FC236}">
                <a16:creationId xmlns:a16="http://schemas.microsoft.com/office/drawing/2014/main" id="{6C5C231D-5E2D-BB5A-9F41-C5E37C1678A4}"/>
              </a:ext>
            </a:extLst>
          </p:cNvPr>
          <p:cNvSpPr/>
          <p:nvPr/>
        </p:nvSpPr>
        <p:spPr>
          <a:xfrm>
            <a:off x="244363" y="2789528"/>
            <a:ext cx="560779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000" b="1" dirty="0">
                <a:ln w="0"/>
              </a:rPr>
              <a:t>Challenges in breeding high stearic soybeans</a:t>
            </a:r>
            <a:endParaRPr lang="en-US" sz="2000" b="1" cap="none" spc="0" baseline="-25000" dirty="0">
              <a:ln w="0"/>
              <a:solidFill>
                <a:schemeClr val="tx1"/>
              </a:solidFill>
            </a:endParaRPr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C698C19C-C384-88D5-B4FA-96B24D4438A1}"/>
              </a:ext>
            </a:extLst>
          </p:cNvPr>
          <p:cNvSpPr/>
          <p:nvPr/>
        </p:nvSpPr>
        <p:spPr>
          <a:xfrm>
            <a:off x="390832" y="4322730"/>
            <a:ext cx="604054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i="1" cap="none" spc="0" dirty="0">
                <a:ln w="0"/>
                <a:solidFill>
                  <a:schemeClr val="tx1"/>
                </a:solidFill>
              </a:rPr>
              <a:t>- SACPD-B</a:t>
            </a:r>
            <a:r>
              <a:rPr lang="en-US" sz="2000" cap="none" spc="0" dirty="0">
                <a:ln w="0"/>
                <a:solidFill>
                  <a:schemeClr val="tx1"/>
                </a:solidFill>
              </a:rPr>
              <a:t> (Chromosome 2)</a:t>
            </a:r>
          </a:p>
          <a:p>
            <a:r>
              <a:rPr lang="en-US" sz="2000" i="1" dirty="0">
                <a:ln w="0"/>
              </a:rPr>
              <a:t>- SACPD-C</a:t>
            </a:r>
            <a:r>
              <a:rPr lang="en-US" sz="2000" dirty="0">
                <a:ln w="0"/>
              </a:rPr>
              <a:t> (Chromosome 14)</a:t>
            </a:r>
            <a:endParaRPr lang="en-US" sz="200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9E0F9FE8-E13F-9866-E843-182992293F0D}"/>
              </a:ext>
            </a:extLst>
          </p:cNvPr>
          <p:cNvSpPr/>
          <p:nvPr/>
        </p:nvSpPr>
        <p:spPr>
          <a:xfrm>
            <a:off x="244363" y="3871669"/>
            <a:ext cx="560779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000" b="1" dirty="0">
                <a:ln w="0"/>
              </a:rPr>
              <a:t>Known mutant alleles in </a:t>
            </a:r>
            <a:r>
              <a:rPr lang="en-US" sz="2000" b="1" i="1" dirty="0">
                <a:ln w="0"/>
              </a:rPr>
              <a:t>SACPDs</a:t>
            </a:r>
            <a:endParaRPr lang="en-US" sz="2000" b="1" i="1" cap="none" spc="0" baseline="-25000" dirty="0">
              <a:ln w="0"/>
              <a:solidFill>
                <a:schemeClr val="tx1"/>
              </a:solidFill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D9223570-38E3-AA97-4E0A-45A9A569FD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4816" y="3293606"/>
            <a:ext cx="167059" cy="273658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769AC1C7-14E7-4546-6633-D0625FDEA2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8071" y="3313507"/>
            <a:ext cx="167227" cy="2739333"/>
          </a:xfrm>
          <a:prstGeom prst="rect">
            <a:avLst/>
          </a:prstGeom>
        </p:spPr>
      </p:pic>
      <p:sp>
        <p:nvSpPr>
          <p:cNvPr id="21" name="Rectangle 63">
            <a:extLst>
              <a:ext uri="{FF2B5EF4-FFF2-40B4-BE49-F238E27FC236}">
                <a16:creationId xmlns:a16="http://schemas.microsoft.com/office/drawing/2014/main" id="{0EC11587-2045-5682-5669-8F0A000213AE}"/>
              </a:ext>
            </a:extLst>
          </p:cNvPr>
          <p:cNvSpPr/>
          <p:nvPr/>
        </p:nvSpPr>
        <p:spPr>
          <a:xfrm>
            <a:off x="8630553" y="6096133"/>
            <a:ext cx="84948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b="1" dirty="0">
                <a:ln w="0"/>
              </a:rPr>
              <a:t>Chr.14</a:t>
            </a:r>
          </a:p>
        </p:txBody>
      </p:sp>
      <p:sp>
        <p:nvSpPr>
          <p:cNvPr id="24" name="Rectangle 63">
            <a:extLst>
              <a:ext uri="{FF2B5EF4-FFF2-40B4-BE49-F238E27FC236}">
                <a16:creationId xmlns:a16="http://schemas.microsoft.com/office/drawing/2014/main" id="{5766EF71-A9B2-9B6F-C058-2719830A3CC9}"/>
              </a:ext>
            </a:extLst>
          </p:cNvPr>
          <p:cNvSpPr/>
          <p:nvPr/>
        </p:nvSpPr>
        <p:spPr>
          <a:xfrm>
            <a:off x="6156614" y="6096133"/>
            <a:ext cx="84948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b="1" dirty="0">
                <a:ln w="0"/>
              </a:rPr>
              <a:t>Chr.2</a:t>
            </a:r>
          </a:p>
        </p:txBody>
      </p:sp>
      <p:sp>
        <p:nvSpPr>
          <p:cNvPr id="25" name="Rectangle 43">
            <a:extLst>
              <a:ext uri="{FF2B5EF4-FFF2-40B4-BE49-F238E27FC236}">
                <a16:creationId xmlns:a16="http://schemas.microsoft.com/office/drawing/2014/main" id="{A22D1848-CBEF-7D64-C4A9-D1E7F9B34E99}"/>
              </a:ext>
            </a:extLst>
          </p:cNvPr>
          <p:cNvSpPr/>
          <p:nvPr/>
        </p:nvSpPr>
        <p:spPr>
          <a:xfrm>
            <a:off x="6611425" y="3727775"/>
            <a:ext cx="973227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b="1" i="1" dirty="0">
                <a:ln w="0"/>
                <a:solidFill>
                  <a:srgbClr val="FF0000"/>
                </a:solidFill>
              </a:rPr>
              <a:t>SACPD-B</a:t>
            </a:r>
          </a:p>
        </p:txBody>
      </p:sp>
      <p:sp>
        <p:nvSpPr>
          <p:cNvPr id="26" name="Rectangle 43">
            <a:extLst>
              <a:ext uri="{FF2B5EF4-FFF2-40B4-BE49-F238E27FC236}">
                <a16:creationId xmlns:a16="http://schemas.microsoft.com/office/drawing/2014/main" id="{5FD48A49-6F51-8B34-3C1C-E84C687F8CBB}"/>
              </a:ext>
            </a:extLst>
          </p:cNvPr>
          <p:cNvSpPr/>
          <p:nvPr/>
        </p:nvSpPr>
        <p:spPr>
          <a:xfrm>
            <a:off x="9116693" y="4921854"/>
            <a:ext cx="973227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b="1" i="1" dirty="0">
                <a:ln w="0"/>
                <a:solidFill>
                  <a:srgbClr val="FF0000"/>
                </a:solidFill>
              </a:rPr>
              <a:t>SACPD-C</a:t>
            </a:r>
          </a:p>
        </p:txBody>
      </p:sp>
      <p:sp>
        <p:nvSpPr>
          <p:cNvPr id="41" name="Rectangle 56">
            <a:extLst>
              <a:ext uri="{FF2B5EF4-FFF2-40B4-BE49-F238E27FC236}">
                <a16:creationId xmlns:a16="http://schemas.microsoft.com/office/drawing/2014/main" id="{21FCFEA2-053F-FD58-5E82-F6C6CCEAC954}"/>
              </a:ext>
            </a:extLst>
          </p:cNvPr>
          <p:cNvSpPr/>
          <p:nvPr/>
        </p:nvSpPr>
        <p:spPr>
          <a:xfrm>
            <a:off x="6976152" y="4275823"/>
            <a:ext cx="15920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dirty="0">
                <a:ln w="0"/>
              </a:rPr>
              <a:t>- Gamma ray</a:t>
            </a:r>
          </a:p>
          <a:p>
            <a:r>
              <a:rPr lang="en-US" sz="1600" dirty="0">
                <a:ln w="0"/>
              </a:rPr>
              <a:t>- 1bp deletion</a:t>
            </a:r>
          </a:p>
          <a:p>
            <a:r>
              <a:rPr lang="en-US" sz="1600" dirty="0">
                <a:ln w="0"/>
              </a:rPr>
              <a:t>- SA: ~7%</a:t>
            </a:r>
          </a:p>
        </p:txBody>
      </p:sp>
      <p:sp>
        <p:nvSpPr>
          <p:cNvPr id="43" name="Rectangle 68">
            <a:extLst>
              <a:ext uri="{FF2B5EF4-FFF2-40B4-BE49-F238E27FC236}">
                <a16:creationId xmlns:a16="http://schemas.microsoft.com/office/drawing/2014/main" id="{F4A6816E-5294-7C01-00B4-4CEA76338D79}"/>
              </a:ext>
            </a:extLst>
          </p:cNvPr>
          <p:cNvSpPr/>
          <p:nvPr/>
        </p:nvSpPr>
        <p:spPr>
          <a:xfrm>
            <a:off x="6574062" y="4046721"/>
            <a:ext cx="225261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>
                <a:ln w="0"/>
              </a:rPr>
              <a:t> TCJWB03-806-7-19</a:t>
            </a:r>
          </a:p>
        </p:txBody>
      </p:sp>
      <p:sp>
        <p:nvSpPr>
          <p:cNvPr id="44" name="Rectangle 70">
            <a:extLst>
              <a:ext uri="{FF2B5EF4-FFF2-40B4-BE49-F238E27FC236}">
                <a16:creationId xmlns:a16="http://schemas.microsoft.com/office/drawing/2014/main" id="{EDE64C0C-4BA7-602A-014E-A369E91B82E9}"/>
              </a:ext>
            </a:extLst>
          </p:cNvPr>
          <p:cNvSpPr/>
          <p:nvPr/>
        </p:nvSpPr>
        <p:spPr>
          <a:xfrm>
            <a:off x="9047730" y="2929491"/>
            <a:ext cx="86150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>
                <a:ln w="0"/>
              </a:rPr>
              <a:t>A6</a:t>
            </a:r>
          </a:p>
        </p:txBody>
      </p:sp>
      <p:sp>
        <p:nvSpPr>
          <p:cNvPr id="45" name="Rectangle 71">
            <a:extLst>
              <a:ext uri="{FF2B5EF4-FFF2-40B4-BE49-F238E27FC236}">
                <a16:creationId xmlns:a16="http://schemas.microsoft.com/office/drawing/2014/main" id="{B067D2DF-252E-5920-04BF-BCF61989A0C7}"/>
              </a:ext>
            </a:extLst>
          </p:cNvPr>
          <p:cNvSpPr/>
          <p:nvPr/>
        </p:nvSpPr>
        <p:spPr>
          <a:xfrm>
            <a:off x="9318584" y="3157236"/>
            <a:ext cx="15920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dirty="0">
                <a:ln w="0"/>
              </a:rPr>
              <a:t>- Sodium </a:t>
            </a:r>
            <a:r>
              <a:rPr lang="en-US" sz="1600" dirty="0" err="1">
                <a:ln w="0"/>
              </a:rPr>
              <a:t>azide</a:t>
            </a:r>
            <a:endParaRPr lang="en-US" sz="1600" dirty="0">
              <a:ln w="0"/>
            </a:endParaRPr>
          </a:p>
          <a:p>
            <a:r>
              <a:rPr lang="en-US" sz="1600" dirty="0">
                <a:ln w="0"/>
              </a:rPr>
              <a:t>- 6Mbp deletion</a:t>
            </a:r>
          </a:p>
          <a:p>
            <a:r>
              <a:rPr lang="en-US" sz="1600" dirty="0">
                <a:ln w="0"/>
              </a:rPr>
              <a:t>- SA: ~28%</a:t>
            </a:r>
          </a:p>
        </p:txBody>
      </p:sp>
      <p:sp>
        <p:nvSpPr>
          <p:cNvPr id="46" name="Rectangle 72">
            <a:extLst>
              <a:ext uri="{FF2B5EF4-FFF2-40B4-BE49-F238E27FC236}">
                <a16:creationId xmlns:a16="http://schemas.microsoft.com/office/drawing/2014/main" id="{D640C0A8-F4B3-A760-F742-22B0528E991F}"/>
              </a:ext>
            </a:extLst>
          </p:cNvPr>
          <p:cNvSpPr/>
          <p:nvPr/>
        </p:nvSpPr>
        <p:spPr>
          <a:xfrm>
            <a:off x="9064354" y="3954636"/>
            <a:ext cx="159204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>
                <a:ln w="0"/>
              </a:rPr>
              <a:t>FAM94-41</a:t>
            </a:r>
          </a:p>
        </p:txBody>
      </p:sp>
      <p:sp>
        <p:nvSpPr>
          <p:cNvPr id="49" name="Rectangle 73">
            <a:extLst>
              <a:ext uri="{FF2B5EF4-FFF2-40B4-BE49-F238E27FC236}">
                <a16:creationId xmlns:a16="http://schemas.microsoft.com/office/drawing/2014/main" id="{B144BAAE-0EC8-5574-E876-03FF938663EF}"/>
              </a:ext>
            </a:extLst>
          </p:cNvPr>
          <p:cNvSpPr/>
          <p:nvPr/>
        </p:nvSpPr>
        <p:spPr>
          <a:xfrm>
            <a:off x="9335208" y="4182381"/>
            <a:ext cx="21660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dirty="0">
                <a:ln w="0"/>
              </a:rPr>
              <a:t>- Natural</a:t>
            </a:r>
          </a:p>
          <a:p>
            <a:r>
              <a:rPr lang="en-US" sz="1600" dirty="0">
                <a:ln w="0"/>
              </a:rPr>
              <a:t>- 1bp substitution</a:t>
            </a:r>
          </a:p>
          <a:p>
            <a:r>
              <a:rPr lang="en-US" sz="1600" dirty="0">
                <a:ln w="0"/>
              </a:rPr>
              <a:t>- SA: ~9%</a:t>
            </a:r>
          </a:p>
        </p:txBody>
      </p:sp>
      <p:sp>
        <p:nvSpPr>
          <p:cNvPr id="50" name="Rectangle 74">
            <a:extLst>
              <a:ext uri="{FF2B5EF4-FFF2-40B4-BE49-F238E27FC236}">
                <a16:creationId xmlns:a16="http://schemas.microsoft.com/office/drawing/2014/main" id="{8CA0B6B5-DC47-FC73-B8C8-DCC68FD6F09C}"/>
              </a:ext>
            </a:extLst>
          </p:cNvPr>
          <p:cNvSpPr/>
          <p:nvPr/>
        </p:nvSpPr>
        <p:spPr>
          <a:xfrm>
            <a:off x="9064354" y="5240320"/>
            <a:ext cx="159204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>
                <a:ln w="0"/>
              </a:rPr>
              <a:t>30-1947-1</a:t>
            </a:r>
          </a:p>
        </p:txBody>
      </p:sp>
      <p:sp>
        <p:nvSpPr>
          <p:cNvPr id="51" name="Rectangle 75">
            <a:extLst>
              <a:ext uri="{FF2B5EF4-FFF2-40B4-BE49-F238E27FC236}">
                <a16:creationId xmlns:a16="http://schemas.microsoft.com/office/drawing/2014/main" id="{F930B33D-59CD-9F8B-41CF-B4E01F798299}"/>
              </a:ext>
            </a:extLst>
          </p:cNvPr>
          <p:cNvSpPr/>
          <p:nvPr/>
        </p:nvSpPr>
        <p:spPr>
          <a:xfrm>
            <a:off x="9335208" y="5468065"/>
            <a:ext cx="15920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dirty="0">
                <a:ln w="0"/>
              </a:rPr>
              <a:t>- Fast Neutron</a:t>
            </a:r>
          </a:p>
          <a:p>
            <a:r>
              <a:rPr lang="en-US" sz="1600" dirty="0">
                <a:ln w="0"/>
              </a:rPr>
              <a:t>- 2Mbp deletion</a:t>
            </a:r>
          </a:p>
          <a:p>
            <a:r>
              <a:rPr lang="en-US" sz="1600" dirty="0">
                <a:ln w="0"/>
              </a:rPr>
              <a:t>- SA: ~9%</a:t>
            </a:r>
          </a:p>
        </p:txBody>
      </p:sp>
      <p:sp>
        <p:nvSpPr>
          <p:cNvPr id="52" name="Rectangle 19">
            <a:extLst>
              <a:ext uri="{FF2B5EF4-FFF2-40B4-BE49-F238E27FC236}">
                <a16:creationId xmlns:a16="http://schemas.microsoft.com/office/drawing/2014/main" id="{723EE187-1310-3DAC-49DD-14F5174099D3}"/>
              </a:ext>
            </a:extLst>
          </p:cNvPr>
          <p:cNvSpPr/>
          <p:nvPr/>
        </p:nvSpPr>
        <p:spPr>
          <a:xfrm>
            <a:off x="6136648" y="2585796"/>
            <a:ext cx="560779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000" b="1" dirty="0">
                <a:ln w="0"/>
              </a:rPr>
              <a:t>High stearic soybean lines</a:t>
            </a:r>
            <a:endParaRPr lang="en-US" sz="2000" b="1" i="1" cap="none" spc="0" baseline="-2500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148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F0E25A-8B86-4317-8B74-E8F09195A9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8" r="20357"/>
          <a:stretch/>
        </p:blipFill>
        <p:spPr>
          <a:xfrm rot="11174411">
            <a:off x="-38767" y="5836832"/>
            <a:ext cx="12226769" cy="178148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BF4508C-853D-4CB4-A569-D436BC5B909F}"/>
              </a:ext>
            </a:extLst>
          </p:cNvPr>
          <p:cNvGrpSpPr/>
          <p:nvPr/>
        </p:nvGrpSpPr>
        <p:grpSpPr>
          <a:xfrm>
            <a:off x="10867310" y="64070"/>
            <a:ext cx="1271502" cy="894161"/>
            <a:chOff x="10890493" y="897223"/>
            <a:chExt cx="1271502" cy="8941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F743F83-687F-43BE-81EF-9798AD143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0264" y="1262828"/>
              <a:ext cx="447360" cy="52855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C777D50-FD5E-4B32-B8B1-1EDF9C651D91}"/>
                </a:ext>
              </a:extLst>
            </p:cNvPr>
            <p:cNvSpPr/>
            <p:nvPr/>
          </p:nvSpPr>
          <p:spPr>
            <a:xfrm>
              <a:off x="10890493" y="897223"/>
              <a:ext cx="1271502" cy="2616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</a:rPr>
                <a:t>Soybean</a:t>
              </a:r>
              <a:r>
                <a:rPr lang="en-US" sz="1050" b="0" cap="none" spc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</a:rPr>
                <a:t> Breeding</a:t>
              </a:r>
              <a:endParaRPr lang="en-US" sz="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EC20D85-EBEF-4BF4-889F-698A8BA6C4D0}"/>
                </a:ext>
              </a:extLst>
            </p:cNvPr>
            <p:cNvSpPr/>
            <p:nvPr/>
          </p:nvSpPr>
          <p:spPr>
            <a:xfrm>
              <a:off x="11058808" y="1035722"/>
              <a:ext cx="934871" cy="2616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</a:rPr>
                <a:t>Delta Center</a:t>
              </a:r>
              <a:endParaRPr lang="en-US" sz="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F931A2D-7870-4B44-893C-B7FB92BA333E}"/>
              </a:ext>
            </a:extLst>
          </p:cNvPr>
          <p:cNvSpPr/>
          <p:nvPr/>
        </p:nvSpPr>
        <p:spPr>
          <a:xfrm>
            <a:off x="258733" y="251241"/>
            <a:ext cx="475532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>
                <a:ln w="0"/>
              </a:rPr>
              <a:t>Summary of the previous</a:t>
            </a:r>
            <a:endParaRPr lang="en-US" sz="2800" b="1" cap="none" spc="0" baseline="-25000" dirty="0">
              <a:ln w="0"/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86184E-D3D5-41B5-8AC7-854669B40D7B}"/>
              </a:ext>
            </a:extLst>
          </p:cNvPr>
          <p:cNvSpPr/>
          <p:nvPr/>
        </p:nvSpPr>
        <p:spPr>
          <a:xfrm>
            <a:off x="198644" y="283418"/>
            <a:ext cx="45719" cy="4784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22">
            <a:extLst>
              <a:ext uri="{FF2B5EF4-FFF2-40B4-BE49-F238E27FC236}">
                <a16:creationId xmlns:a16="http://schemas.microsoft.com/office/drawing/2014/main" id="{A7B900AC-C26D-F18B-1BC3-90B697C473A5}"/>
              </a:ext>
            </a:extLst>
          </p:cNvPr>
          <p:cNvSpPr/>
          <p:nvPr/>
        </p:nvSpPr>
        <p:spPr>
          <a:xfrm>
            <a:off x="5124893" y="1230152"/>
            <a:ext cx="7067107" cy="35086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n w="0"/>
              </a:rPr>
              <a:t>Out of 250 RILs, 60 lines entered preliminary yield test in 2020 and </a:t>
            </a:r>
            <a:r>
              <a:rPr lang="en-US" sz="2000" b="1" u="sng" dirty="0">
                <a:ln w="0"/>
              </a:rPr>
              <a:t>three lines </a:t>
            </a:r>
            <a:r>
              <a:rPr lang="en-US" sz="2000" dirty="0">
                <a:ln w="0"/>
              </a:rPr>
              <a:t>were selected for advanced yield test in 2021.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ln w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ln w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ln w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ln w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ln w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ln w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ln w="0"/>
            </a:endParaRPr>
          </a:p>
          <a:p>
            <a:r>
              <a:rPr lang="en-US" sz="1400" baseline="30000" dirty="0">
                <a:ln w="0"/>
              </a:rPr>
              <a:t>a</a:t>
            </a:r>
            <a:r>
              <a:rPr lang="en-US" sz="1400" dirty="0">
                <a:ln w="0"/>
              </a:rPr>
              <a:t> the percentage of yield performance of lines compared to </a:t>
            </a:r>
            <a:r>
              <a:rPr lang="en-US" sz="1400" dirty="0" err="1">
                <a:ln w="0"/>
              </a:rPr>
              <a:t>Xtend</a:t>
            </a:r>
            <a:r>
              <a:rPr lang="en-US" sz="1400" dirty="0">
                <a:ln w="0"/>
              </a:rPr>
              <a:t> checks. Prolonged off-target dicamba exposure significantly affected the yield performance of non-</a:t>
            </a:r>
            <a:r>
              <a:rPr lang="en-US" sz="1400" dirty="0" err="1">
                <a:ln w="0"/>
              </a:rPr>
              <a:t>Xtend</a:t>
            </a:r>
            <a:r>
              <a:rPr lang="en-US" sz="1400" dirty="0">
                <a:ln w="0"/>
              </a:rPr>
              <a:t> soybean lines. </a:t>
            </a:r>
          </a:p>
          <a:p>
            <a:r>
              <a:rPr lang="en-US" sz="1400" baseline="30000" dirty="0">
                <a:ln w="0"/>
              </a:rPr>
              <a:t>b</a:t>
            </a:r>
            <a:r>
              <a:rPr lang="en-US" sz="1400" dirty="0">
                <a:ln w="0"/>
              </a:rPr>
              <a:t> the percentage of yield performance of lines compared to Round-up Ready checks. 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6656AE46-7673-E168-2A46-57597AD875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33" y="1660986"/>
            <a:ext cx="5726130" cy="4513780"/>
          </a:xfrm>
          <a:prstGeom prst="rect">
            <a:avLst/>
          </a:prstGeom>
          <a:noFill/>
        </p:spPr>
      </p:pic>
      <p:sp>
        <p:nvSpPr>
          <p:cNvPr id="27" name="Rectangle 41">
            <a:extLst>
              <a:ext uri="{FF2B5EF4-FFF2-40B4-BE49-F238E27FC236}">
                <a16:creationId xmlns:a16="http://schemas.microsoft.com/office/drawing/2014/main" id="{461C67AB-8894-6716-ED09-D90FC2FEB6AC}"/>
              </a:ext>
            </a:extLst>
          </p:cNvPr>
          <p:cNvSpPr/>
          <p:nvPr/>
        </p:nvSpPr>
        <p:spPr>
          <a:xfrm>
            <a:off x="7321526" y="1981807"/>
            <a:ext cx="311261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b="1" dirty="0">
                <a:ln w="0"/>
              </a:rPr>
              <a:t>Advanced yield test in 2021 </a:t>
            </a:r>
          </a:p>
        </p:txBody>
      </p:sp>
      <p:graphicFrame>
        <p:nvGraphicFramePr>
          <p:cNvPr id="28" name="표 27">
            <a:extLst>
              <a:ext uri="{FF2B5EF4-FFF2-40B4-BE49-F238E27FC236}">
                <a16:creationId xmlns:a16="http://schemas.microsoft.com/office/drawing/2014/main" id="{FDE38A82-2188-D7E5-959B-77141DA9B5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3985"/>
              </p:ext>
            </p:extLst>
          </p:nvPr>
        </p:nvGraphicFramePr>
        <p:xfrm>
          <a:off x="5263732" y="2351139"/>
          <a:ext cx="6789054" cy="1551432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1336116">
                  <a:extLst>
                    <a:ext uri="{9D8B030D-6E8A-4147-A177-3AD203B41FA5}">
                      <a16:colId xmlns:a16="http://schemas.microsoft.com/office/drawing/2014/main" val="3728060356"/>
                    </a:ext>
                  </a:extLst>
                </a:gridCol>
                <a:gridCol w="1106498">
                  <a:extLst>
                    <a:ext uri="{9D8B030D-6E8A-4147-A177-3AD203B41FA5}">
                      <a16:colId xmlns:a16="http://schemas.microsoft.com/office/drawing/2014/main" val="631845516"/>
                    </a:ext>
                  </a:extLst>
                </a:gridCol>
                <a:gridCol w="863320">
                  <a:extLst>
                    <a:ext uri="{9D8B030D-6E8A-4147-A177-3AD203B41FA5}">
                      <a16:colId xmlns:a16="http://schemas.microsoft.com/office/drawing/2014/main" val="3291184771"/>
                    </a:ext>
                  </a:extLst>
                </a:gridCol>
                <a:gridCol w="755746">
                  <a:extLst>
                    <a:ext uri="{9D8B030D-6E8A-4147-A177-3AD203B41FA5}">
                      <a16:colId xmlns:a16="http://schemas.microsoft.com/office/drawing/2014/main" val="3384668612"/>
                    </a:ext>
                  </a:extLst>
                </a:gridCol>
                <a:gridCol w="1049546">
                  <a:extLst>
                    <a:ext uri="{9D8B030D-6E8A-4147-A177-3AD203B41FA5}">
                      <a16:colId xmlns:a16="http://schemas.microsoft.com/office/drawing/2014/main" val="2647033873"/>
                    </a:ext>
                  </a:extLst>
                </a:gridCol>
                <a:gridCol w="1677828">
                  <a:extLst>
                    <a:ext uri="{9D8B030D-6E8A-4147-A177-3AD203B41FA5}">
                      <a16:colId xmlns:a16="http://schemas.microsoft.com/office/drawing/2014/main" val="3904431934"/>
                    </a:ext>
                  </a:extLst>
                </a:gridCol>
              </a:tblGrid>
              <a:tr h="2616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chemeClr val="tx1"/>
                          </a:solidFill>
                          <a:effectLst/>
                        </a:rPr>
                        <a:t>Line</a:t>
                      </a:r>
                      <a:endParaRPr lang="en-US" sz="1800" kern="16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chemeClr val="tx1"/>
                          </a:solidFill>
                          <a:effectLst/>
                        </a:rPr>
                        <a:t>Maturity</a:t>
                      </a:r>
                      <a:endParaRPr lang="en-US" sz="1800" kern="16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chemeClr val="tx1"/>
                          </a:solidFill>
                          <a:effectLst/>
                        </a:rPr>
                        <a:t>Yield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US" sz="1800" kern="1600" dirty="0" err="1">
                          <a:solidFill>
                            <a:schemeClr val="tx1"/>
                          </a:solidFill>
                          <a:effectLst/>
                        </a:rPr>
                        <a:t>bu</a:t>
                      </a:r>
                      <a:r>
                        <a:rPr lang="en-US" sz="1800" kern="1600" dirty="0">
                          <a:solidFill>
                            <a:schemeClr val="tx1"/>
                          </a:solidFill>
                          <a:effectLst/>
                        </a:rPr>
                        <a:t>/ac)</a:t>
                      </a:r>
                      <a:endParaRPr lang="en-US" sz="1800" kern="16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 err="1">
                          <a:solidFill>
                            <a:schemeClr val="tx1"/>
                          </a:solidFill>
                          <a:effectLst/>
                        </a:rPr>
                        <a:t>XT</a:t>
                      </a:r>
                      <a:r>
                        <a:rPr lang="en-US" sz="1800" kern="1600" baseline="30000" dirty="0" err="1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en-US" sz="1800" kern="16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 err="1">
                          <a:solidFill>
                            <a:schemeClr val="tx1"/>
                          </a:solidFill>
                          <a:effectLst/>
                        </a:rPr>
                        <a:t>RR</a:t>
                      </a:r>
                      <a:r>
                        <a:rPr lang="en-US" sz="1800" kern="1600" baseline="30000" dirty="0" err="1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endParaRPr lang="en-US" sz="1800" kern="16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chemeClr val="tx1"/>
                          </a:solidFill>
                          <a:effectLst/>
                        </a:rPr>
                        <a:t>Stearic acid (%)</a:t>
                      </a:r>
                      <a:endParaRPr lang="en-US" sz="1800" kern="16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42392689"/>
                  </a:ext>
                </a:extLst>
              </a:tr>
              <a:tr h="1917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effectLst/>
                        </a:rPr>
                        <a:t>S19-19183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effectLst/>
                        </a:rPr>
                        <a:t>4.8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effectLst/>
                        </a:rPr>
                        <a:t>50.8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effectLst/>
                        </a:rPr>
                        <a:t>74.6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effectLst/>
                        </a:rPr>
                        <a:t>77.7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effectLst/>
                        </a:rPr>
                        <a:t>16.0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6568667"/>
                  </a:ext>
                </a:extLst>
              </a:tr>
              <a:tr h="1917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effectLst/>
                        </a:rPr>
                        <a:t>S19-19186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effectLst/>
                        </a:rPr>
                        <a:t>4.3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effectLst/>
                        </a:rPr>
                        <a:t>47.9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effectLst/>
                        </a:rPr>
                        <a:t>70.3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effectLst/>
                        </a:rPr>
                        <a:t>73.2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effectLst/>
                        </a:rPr>
                        <a:t>18.5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39955901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effectLst/>
                        </a:rPr>
                        <a:t>S19-19190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effectLst/>
                        </a:rPr>
                        <a:t>4.9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effectLst/>
                        </a:rPr>
                        <a:t>47.8</a:t>
                      </a:r>
                      <a:endParaRPr lang="en-US" sz="18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effectLst/>
                        </a:rPr>
                        <a:t>60.0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effectLst/>
                        </a:rPr>
                        <a:t>-</a:t>
                      </a:r>
                      <a:endParaRPr lang="en-US" sz="18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effectLst/>
                        </a:rPr>
                        <a:t>17.0</a:t>
                      </a:r>
                      <a:endParaRPr lang="en-US" sz="18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5457395"/>
                  </a:ext>
                </a:extLst>
              </a:tr>
            </a:tbl>
          </a:graphicData>
        </a:graphic>
      </p:graphicFrame>
      <p:sp>
        <p:nvSpPr>
          <p:cNvPr id="29" name="Rectangle 19">
            <a:extLst>
              <a:ext uri="{FF2B5EF4-FFF2-40B4-BE49-F238E27FC236}">
                <a16:creationId xmlns:a16="http://schemas.microsoft.com/office/drawing/2014/main" id="{D9670ACB-FA39-A16D-4549-76D67382FE4C}"/>
              </a:ext>
            </a:extLst>
          </p:cNvPr>
          <p:cNvSpPr/>
          <p:nvPr/>
        </p:nvSpPr>
        <p:spPr>
          <a:xfrm>
            <a:off x="244363" y="1018384"/>
            <a:ext cx="376411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000" b="1" dirty="0">
                <a:ln w="0"/>
              </a:rPr>
              <a:t>Two mapping populations</a:t>
            </a:r>
            <a:endParaRPr lang="en-US" sz="2000" b="1" cap="none" spc="0" baseline="-25000" dirty="0">
              <a:ln w="0"/>
              <a:solidFill>
                <a:schemeClr val="tx1"/>
              </a:solidFill>
            </a:endParaRPr>
          </a:p>
        </p:txBody>
      </p:sp>
      <p:sp>
        <p:nvSpPr>
          <p:cNvPr id="3" name="Rectangle 19">
            <a:extLst>
              <a:ext uri="{FF2B5EF4-FFF2-40B4-BE49-F238E27FC236}">
                <a16:creationId xmlns:a16="http://schemas.microsoft.com/office/drawing/2014/main" id="{2280D6E8-4779-6187-7323-A4C2C28ACAE5}"/>
              </a:ext>
            </a:extLst>
          </p:cNvPr>
          <p:cNvSpPr/>
          <p:nvPr/>
        </p:nvSpPr>
        <p:spPr>
          <a:xfrm>
            <a:off x="6424091" y="5008158"/>
            <a:ext cx="436559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>
                <a:ln w="0"/>
                <a:solidFill>
                  <a:srgbClr val="FF0000"/>
                </a:solidFill>
              </a:rPr>
              <a:t>Promising lines for germplasm release!</a:t>
            </a:r>
            <a:endParaRPr lang="en-US" sz="2000" b="1" cap="none" spc="0" baseline="-25000" dirty="0">
              <a:ln w="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180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F0E25A-8B86-4317-8B74-E8F09195A9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8" r="20357"/>
          <a:stretch/>
        </p:blipFill>
        <p:spPr>
          <a:xfrm rot="11174411">
            <a:off x="-38767" y="5836832"/>
            <a:ext cx="12226769" cy="178148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BF4508C-853D-4CB4-A569-D436BC5B909F}"/>
              </a:ext>
            </a:extLst>
          </p:cNvPr>
          <p:cNvGrpSpPr/>
          <p:nvPr/>
        </p:nvGrpSpPr>
        <p:grpSpPr>
          <a:xfrm>
            <a:off x="10867310" y="64070"/>
            <a:ext cx="1271502" cy="894161"/>
            <a:chOff x="10890493" y="897223"/>
            <a:chExt cx="1271502" cy="8941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F743F83-687F-43BE-81EF-9798AD143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0264" y="1262828"/>
              <a:ext cx="447360" cy="52855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C777D50-FD5E-4B32-B8B1-1EDF9C651D91}"/>
                </a:ext>
              </a:extLst>
            </p:cNvPr>
            <p:cNvSpPr/>
            <p:nvPr/>
          </p:nvSpPr>
          <p:spPr>
            <a:xfrm>
              <a:off x="10890493" y="897223"/>
              <a:ext cx="1271502" cy="2616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</a:rPr>
                <a:t>Soybean</a:t>
              </a:r>
              <a:r>
                <a:rPr lang="en-US" sz="1050" b="0" cap="none" spc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</a:rPr>
                <a:t> Breeding</a:t>
              </a:r>
              <a:endParaRPr lang="en-US" sz="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EC20D85-EBEF-4BF4-889F-698A8BA6C4D0}"/>
                </a:ext>
              </a:extLst>
            </p:cNvPr>
            <p:cNvSpPr/>
            <p:nvPr/>
          </p:nvSpPr>
          <p:spPr>
            <a:xfrm>
              <a:off x="11058808" y="1035722"/>
              <a:ext cx="934871" cy="2616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</a:rPr>
                <a:t>Delta Center</a:t>
              </a:r>
              <a:endParaRPr lang="en-US" sz="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386184E-D3D5-41B5-8AC7-854669B40D7B}"/>
              </a:ext>
            </a:extLst>
          </p:cNvPr>
          <p:cNvSpPr/>
          <p:nvPr/>
        </p:nvSpPr>
        <p:spPr>
          <a:xfrm>
            <a:off x="198644" y="283418"/>
            <a:ext cx="45719" cy="4784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F046336-8EE9-BBB6-DFA1-472CE067AB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34" y="1445746"/>
            <a:ext cx="6363004" cy="4042141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210DAE-3027-A97F-5087-3EE3AF7B2CFF}"/>
              </a:ext>
            </a:extLst>
          </p:cNvPr>
          <p:cNvSpPr txBox="1"/>
          <p:nvPr/>
        </p:nvSpPr>
        <p:spPr>
          <a:xfrm>
            <a:off x="198645" y="5389969"/>
            <a:ext cx="65317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Markers around the significant marker (a) resulted from GWAS and </a:t>
            </a:r>
            <a:r>
              <a:rPr lang="en-US" sz="1600" i="1" dirty="0"/>
              <a:t>SACPD-C</a:t>
            </a:r>
            <a:r>
              <a:rPr lang="en-US" sz="1600" dirty="0"/>
              <a:t> (b) region and the SNP information and stearic acid (%) of selected RILs and high stearic mutants.</a:t>
            </a:r>
          </a:p>
        </p:txBody>
      </p:sp>
      <p:sp>
        <p:nvSpPr>
          <p:cNvPr id="13" name="Rectangle 19">
            <a:extLst>
              <a:ext uri="{FF2B5EF4-FFF2-40B4-BE49-F238E27FC236}">
                <a16:creationId xmlns:a16="http://schemas.microsoft.com/office/drawing/2014/main" id="{EA74E246-400C-D77A-7731-641882D534DA}"/>
              </a:ext>
            </a:extLst>
          </p:cNvPr>
          <p:cNvSpPr/>
          <p:nvPr/>
        </p:nvSpPr>
        <p:spPr>
          <a:xfrm>
            <a:off x="244363" y="1018384"/>
            <a:ext cx="376411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000" b="1" dirty="0">
                <a:ln w="0"/>
              </a:rPr>
              <a:t>6K SNP data</a:t>
            </a:r>
            <a:endParaRPr lang="en-US" sz="2000" b="1" cap="none" spc="0" baseline="-25000" dirty="0">
              <a:ln w="0"/>
              <a:solidFill>
                <a:schemeClr val="tx1"/>
              </a:solidFill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3A8E3323-E748-12EF-E40A-605F53671FA3}"/>
              </a:ext>
            </a:extLst>
          </p:cNvPr>
          <p:cNvSpPr/>
          <p:nvPr/>
        </p:nvSpPr>
        <p:spPr>
          <a:xfrm>
            <a:off x="1616149" y="1718281"/>
            <a:ext cx="2679405" cy="34427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4FC02F89-679E-F560-39F0-A58663C145FF}"/>
              </a:ext>
            </a:extLst>
          </p:cNvPr>
          <p:cNvSpPr/>
          <p:nvPr/>
        </p:nvSpPr>
        <p:spPr>
          <a:xfrm>
            <a:off x="4306188" y="1718279"/>
            <a:ext cx="616688" cy="344270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9">
            <a:extLst>
              <a:ext uri="{FF2B5EF4-FFF2-40B4-BE49-F238E27FC236}">
                <a16:creationId xmlns:a16="http://schemas.microsoft.com/office/drawing/2014/main" id="{089301F0-DA62-8EFC-75FE-3027A815EA40}"/>
              </a:ext>
            </a:extLst>
          </p:cNvPr>
          <p:cNvSpPr/>
          <p:nvPr/>
        </p:nvSpPr>
        <p:spPr>
          <a:xfrm>
            <a:off x="6855682" y="3457374"/>
            <a:ext cx="5158975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ln w="0"/>
              </a:rPr>
              <a:t>Smaller deletion size than A6 on </a:t>
            </a:r>
            <a:r>
              <a:rPr lang="en-US" i="1" dirty="0">
                <a:ln w="0"/>
              </a:rPr>
              <a:t>SACPD-C </a:t>
            </a:r>
            <a:r>
              <a:rPr lang="en-US" dirty="0">
                <a:ln w="0"/>
              </a:rPr>
              <a:t>regions on chromosome 14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ln w="0"/>
              </a:rPr>
              <a:t>Phenotypic variations showing that some lines have much higher stearic acid than 30-1947-1</a:t>
            </a:r>
          </a:p>
          <a:p>
            <a:endParaRPr lang="en-US" dirty="0">
              <a:ln w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b="1" dirty="0">
                <a:ln w="0"/>
                <a:solidFill>
                  <a:srgbClr val="FF0000"/>
                </a:solidFill>
              </a:rPr>
              <a:t>Multiple mutant alleles or structural variations in deletion region?</a:t>
            </a:r>
            <a:endParaRPr lang="en-US" b="1" cap="none" spc="0" dirty="0">
              <a:ln w="0"/>
              <a:solidFill>
                <a:srgbClr val="FF0000"/>
              </a:solidFill>
            </a:endParaRP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B731E577-B456-FF29-54C6-1A64B23365B0}"/>
              </a:ext>
            </a:extLst>
          </p:cNvPr>
          <p:cNvSpPr/>
          <p:nvPr/>
        </p:nvSpPr>
        <p:spPr>
          <a:xfrm>
            <a:off x="258733" y="251241"/>
            <a:ext cx="475532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>
                <a:ln w="0"/>
              </a:rPr>
              <a:t>Summary of the previous</a:t>
            </a:r>
            <a:endParaRPr lang="en-US" sz="2800" b="1" cap="none" spc="0" baseline="-25000" dirty="0">
              <a:ln w="0"/>
              <a:solidFill>
                <a:schemeClr val="tx1"/>
              </a:solidFill>
            </a:endParaRP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37ABC1F8-CC5D-4E0F-ABB6-D120938FFA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827" y="1315887"/>
            <a:ext cx="5506440" cy="2098849"/>
          </a:xfrm>
          <a:prstGeom prst="rect">
            <a:avLst/>
          </a:prstGeom>
        </p:spPr>
      </p:pic>
      <p:sp>
        <p:nvSpPr>
          <p:cNvPr id="21" name="Rectangle 19">
            <a:extLst>
              <a:ext uri="{FF2B5EF4-FFF2-40B4-BE49-F238E27FC236}">
                <a16:creationId xmlns:a16="http://schemas.microsoft.com/office/drawing/2014/main" id="{573D7634-904A-F2A3-7ADC-AD8A264025A3}"/>
              </a:ext>
            </a:extLst>
          </p:cNvPr>
          <p:cNvSpPr/>
          <p:nvPr/>
        </p:nvSpPr>
        <p:spPr>
          <a:xfrm>
            <a:off x="7193257" y="1445746"/>
            <a:ext cx="149460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b="1" dirty="0">
                <a:ln w="0"/>
              </a:rPr>
              <a:t>GWAS result</a:t>
            </a:r>
            <a:endParaRPr lang="en-US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3" name="Rectangle 19">
            <a:extLst>
              <a:ext uri="{FF2B5EF4-FFF2-40B4-BE49-F238E27FC236}">
                <a16:creationId xmlns:a16="http://schemas.microsoft.com/office/drawing/2014/main" id="{D15BCA1A-5E1E-01A3-0064-97E8D5356688}"/>
              </a:ext>
            </a:extLst>
          </p:cNvPr>
          <p:cNvSpPr/>
          <p:nvPr/>
        </p:nvSpPr>
        <p:spPr>
          <a:xfrm>
            <a:off x="8126259" y="5779028"/>
            <a:ext cx="309639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cap="none" spc="0" dirty="0">
                <a:ln w="0"/>
                <a:solidFill>
                  <a:schemeClr val="tx1"/>
                </a:solidFill>
              </a:rPr>
              <a:t>Genome sequencing!!</a:t>
            </a:r>
          </a:p>
        </p:txBody>
      </p:sp>
    </p:spTree>
    <p:extLst>
      <p:ext uri="{BB962C8B-B14F-4D97-AF65-F5344CB8AC3E}">
        <p14:creationId xmlns:p14="http://schemas.microsoft.com/office/powerpoint/2010/main" val="1926153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F0E25A-8B86-4317-8B74-E8F09195A9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8" r="20357"/>
          <a:stretch/>
        </p:blipFill>
        <p:spPr>
          <a:xfrm rot="11174411">
            <a:off x="-38767" y="5836832"/>
            <a:ext cx="12226769" cy="178148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BF4508C-853D-4CB4-A569-D436BC5B909F}"/>
              </a:ext>
            </a:extLst>
          </p:cNvPr>
          <p:cNvGrpSpPr/>
          <p:nvPr/>
        </p:nvGrpSpPr>
        <p:grpSpPr>
          <a:xfrm>
            <a:off x="10867310" y="64070"/>
            <a:ext cx="1271502" cy="894161"/>
            <a:chOff x="10890493" y="897223"/>
            <a:chExt cx="1271502" cy="8941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F743F83-687F-43BE-81EF-9798AD143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0264" y="1262828"/>
              <a:ext cx="447360" cy="52855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C777D50-FD5E-4B32-B8B1-1EDF9C651D91}"/>
                </a:ext>
              </a:extLst>
            </p:cNvPr>
            <p:cNvSpPr/>
            <p:nvPr/>
          </p:nvSpPr>
          <p:spPr>
            <a:xfrm>
              <a:off x="10890493" y="897223"/>
              <a:ext cx="1271502" cy="2616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</a:rPr>
                <a:t>Soybean</a:t>
              </a:r>
              <a:r>
                <a:rPr lang="en-US" sz="1050" b="0" cap="none" spc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</a:rPr>
                <a:t> Breeding</a:t>
              </a:r>
              <a:endParaRPr lang="en-US" sz="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EC20D85-EBEF-4BF4-889F-698A8BA6C4D0}"/>
                </a:ext>
              </a:extLst>
            </p:cNvPr>
            <p:cNvSpPr/>
            <p:nvPr/>
          </p:nvSpPr>
          <p:spPr>
            <a:xfrm>
              <a:off x="11058808" y="1035722"/>
              <a:ext cx="934871" cy="2616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</a:rPr>
                <a:t>Delta Center</a:t>
              </a:r>
              <a:endParaRPr lang="en-US" sz="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386184E-D3D5-41B5-8AC7-854669B40D7B}"/>
              </a:ext>
            </a:extLst>
          </p:cNvPr>
          <p:cNvSpPr/>
          <p:nvPr/>
        </p:nvSpPr>
        <p:spPr>
          <a:xfrm>
            <a:off x="198644" y="283418"/>
            <a:ext cx="45719" cy="4784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9">
            <a:extLst>
              <a:ext uri="{FF2B5EF4-FFF2-40B4-BE49-F238E27FC236}">
                <a16:creationId xmlns:a16="http://schemas.microsoft.com/office/drawing/2014/main" id="{EA74E246-400C-D77A-7731-641882D534DA}"/>
              </a:ext>
            </a:extLst>
          </p:cNvPr>
          <p:cNvSpPr/>
          <p:nvPr/>
        </p:nvSpPr>
        <p:spPr>
          <a:xfrm>
            <a:off x="244363" y="1018384"/>
            <a:ext cx="376411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000" b="1" dirty="0">
                <a:ln w="0"/>
              </a:rPr>
              <a:t>Machine-learning GWAS</a:t>
            </a:r>
            <a:endParaRPr lang="en-US" sz="2000" b="1" cap="none" spc="0" baseline="-25000" dirty="0">
              <a:ln w="0"/>
              <a:solidFill>
                <a:schemeClr val="tx1"/>
              </a:solidFill>
            </a:endParaRP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B731E577-B456-FF29-54C6-1A64B23365B0}"/>
              </a:ext>
            </a:extLst>
          </p:cNvPr>
          <p:cNvSpPr/>
          <p:nvPr/>
        </p:nvSpPr>
        <p:spPr>
          <a:xfrm>
            <a:off x="258733" y="251241"/>
            <a:ext cx="475532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>
                <a:ln w="0"/>
              </a:rPr>
              <a:t>Progress in 2022</a:t>
            </a:r>
            <a:endParaRPr lang="en-US" sz="2800" b="1" cap="none" spc="0" baseline="-25000" dirty="0">
              <a:ln w="0"/>
              <a:solidFill>
                <a:schemeClr val="tx1"/>
              </a:solidFill>
            </a:endParaRPr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45CD866B-6371-6F8B-F87C-886CDA8D09DA}"/>
              </a:ext>
            </a:extLst>
          </p:cNvPr>
          <p:cNvSpPr/>
          <p:nvPr/>
        </p:nvSpPr>
        <p:spPr>
          <a:xfrm>
            <a:off x="444248" y="1497556"/>
            <a:ext cx="7062337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ln w="0"/>
              </a:rPr>
              <a:t>Enhanced statistical power to identify QTL with minor effect</a:t>
            </a:r>
            <a:endParaRPr lang="en-US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8CDCBB-3F77-E211-E69C-A1C466CB1716}"/>
              </a:ext>
            </a:extLst>
          </p:cNvPr>
          <p:cNvSpPr/>
          <p:nvPr/>
        </p:nvSpPr>
        <p:spPr>
          <a:xfrm>
            <a:off x="6662120" y="3420256"/>
            <a:ext cx="530837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000" dirty="0">
                <a:ln w="0"/>
              </a:rPr>
              <a:t>A total of nine SNP markers involved in </a:t>
            </a:r>
            <a:r>
              <a:rPr lang="en-US" sz="2000" b="1" u="sng" dirty="0">
                <a:ln w="0"/>
              </a:rPr>
              <a:t>fatty acid biosynthetic process</a:t>
            </a:r>
            <a:r>
              <a:rPr lang="en-US" sz="2000" b="1" dirty="0">
                <a:ln w="0"/>
              </a:rPr>
              <a:t> </a:t>
            </a:r>
            <a:r>
              <a:rPr lang="en-US" sz="2000" dirty="0">
                <a:ln w="0"/>
              </a:rPr>
              <a:t>were found on chromosome 1, 3, 5, 13, 14, 16, and 18.</a:t>
            </a:r>
            <a:endParaRPr lang="en-US" sz="2000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DA1DA509-853D-20D3-C66C-AD4548DF4D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248" y="2429819"/>
            <a:ext cx="5485416" cy="353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80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F0E25A-8B86-4317-8B74-E8F09195A9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8" r="20357"/>
          <a:stretch/>
        </p:blipFill>
        <p:spPr>
          <a:xfrm rot="11174411">
            <a:off x="-38767" y="5836832"/>
            <a:ext cx="12226769" cy="178148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BF4508C-853D-4CB4-A569-D436BC5B909F}"/>
              </a:ext>
            </a:extLst>
          </p:cNvPr>
          <p:cNvGrpSpPr/>
          <p:nvPr/>
        </p:nvGrpSpPr>
        <p:grpSpPr>
          <a:xfrm>
            <a:off x="10867310" y="64070"/>
            <a:ext cx="1271502" cy="894161"/>
            <a:chOff x="10890493" y="897223"/>
            <a:chExt cx="1271502" cy="8941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F743F83-687F-43BE-81EF-9798AD143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0264" y="1262828"/>
              <a:ext cx="447360" cy="52855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C777D50-FD5E-4B32-B8B1-1EDF9C651D91}"/>
                </a:ext>
              </a:extLst>
            </p:cNvPr>
            <p:cNvSpPr/>
            <p:nvPr/>
          </p:nvSpPr>
          <p:spPr>
            <a:xfrm>
              <a:off x="10890493" y="897223"/>
              <a:ext cx="1271502" cy="2616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</a:rPr>
                <a:t>Soybean</a:t>
              </a:r>
              <a:r>
                <a:rPr lang="en-US" sz="1050" b="0" cap="none" spc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</a:rPr>
                <a:t> Breeding</a:t>
              </a:r>
              <a:endParaRPr lang="en-US" sz="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EC20D85-EBEF-4BF4-889F-698A8BA6C4D0}"/>
                </a:ext>
              </a:extLst>
            </p:cNvPr>
            <p:cNvSpPr/>
            <p:nvPr/>
          </p:nvSpPr>
          <p:spPr>
            <a:xfrm>
              <a:off x="11058808" y="1035722"/>
              <a:ext cx="934871" cy="2616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</a:rPr>
                <a:t>Delta Center</a:t>
              </a:r>
              <a:endParaRPr lang="en-US" sz="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386184E-D3D5-41B5-8AC7-854669B40D7B}"/>
              </a:ext>
            </a:extLst>
          </p:cNvPr>
          <p:cNvSpPr/>
          <p:nvPr/>
        </p:nvSpPr>
        <p:spPr>
          <a:xfrm>
            <a:off x="198644" y="283418"/>
            <a:ext cx="45719" cy="4784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9">
            <a:extLst>
              <a:ext uri="{FF2B5EF4-FFF2-40B4-BE49-F238E27FC236}">
                <a16:creationId xmlns:a16="http://schemas.microsoft.com/office/drawing/2014/main" id="{EA74E246-400C-D77A-7731-641882D534DA}"/>
              </a:ext>
            </a:extLst>
          </p:cNvPr>
          <p:cNvSpPr/>
          <p:nvPr/>
        </p:nvSpPr>
        <p:spPr>
          <a:xfrm>
            <a:off x="244363" y="1018384"/>
            <a:ext cx="511582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000" b="1" dirty="0">
                <a:ln w="0"/>
              </a:rPr>
              <a:t>Sequencing strategy &amp; field experiment</a:t>
            </a:r>
            <a:endParaRPr lang="en-US" sz="2000" b="1" cap="none" spc="0" baseline="-25000" dirty="0">
              <a:ln w="0"/>
              <a:solidFill>
                <a:schemeClr val="tx1"/>
              </a:solidFill>
            </a:endParaRP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B731E577-B456-FF29-54C6-1A64B23365B0}"/>
              </a:ext>
            </a:extLst>
          </p:cNvPr>
          <p:cNvSpPr/>
          <p:nvPr/>
        </p:nvSpPr>
        <p:spPr>
          <a:xfrm>
            <a:off x="258733" y="251241"/>
            <a:ext cx="475532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>
                <a:ln w="0"/>
              </a:rPr>
              <a:t>Progress in 2022</a:t>
            </a:r>
            <a:endParaRPr lang="en-US" sz="2800" b="1" cap="none" spc="0" baseline="-25000" dirty="0">
              <a:ln w="0"/>
              <a:solidFill>
                <a:schemeClr val="tx1"/>
              </a:solidFill>
            </a:endParaRPr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45CD866B-6371-6F8B-F87C-886CDA8D09DA}"/>
              </a:ext>
            </a:extLst>
          </p:cNvPr>
          <p:cNvSpPr/>
          <p:nvPr/>
        </p:nvSpPr>
        <p:spPr>
          <a:xfrm>
            <a:off x="444248" y="1497556"/>
            <a:ext cx="170352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ln w="0"/>
              </a:rPr>
              <a:t>17 lines</a:t>
            </a:r>
            <a:endParaRPr lang="en-US" cap="none" spc="0" dirty="0">
              <a:ln w="0"/>
              <a:solidFill>
                <a:schemeClr val="tx1"/>
              </a:solidFill>
            </a:endParaRPr>
          </a:p>
        </p:txBody>
      </p: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D57A4127-EC95-2852-6BC1-478B79244A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2677875"/>
              </p:ext>
            </p:extLst>
          </p:nvPr>
        </p:nvGraphicFramePr>
        <p:xfrm>
          <a:off x="533548" y="1945950"/>
          <a:ext cx="5115828" cy="4186977"/>
        </p:xfrm>
        <a:graphic>
          <a:graphicData uri="http://schemas.openxmlformats.org/drawingml/2006/table">
            <a:tbl>
              <a:tblPr>
                <a:tableStyleId>{D27102A9-8310-4765-A935-A1911B00CA55}</a:tableStyleId>
              </a:tblPr>
              <a:tblGrid>
                <a:gridCol w="804375">
                  <a:extLst>
                    <a:ext uri="{9D8B030D-6E8A-4147-A177-3AD203B41FA5}">
                      <a16:colId xmlns:a16="http://schemas.microsoft.com/office/drawing/2014/main" val="2006063891"/>
                    </a:ext>
                  </a:extLst>
                </a:gridCol>
                <a:gridCol w="1174388">
                  <a:extLst>
                    <a:ext uri="{9D8B030D-6E8A-4147-A177-3AD203B41FA5}">
                      <a16:colId xmlns:a16="http://schemas.microsoft.com/office/drawing/2014/main" val="481646032"/>
                    </a:ext>
                  </a:extLst>
                </a:gridCol>
                <a:gridCol w="965251">
                  <a:extLst>
                    <a:ext uri="{9D8B030D-6E8A-4147-A177-3AD203B41FA5}">
                      <a16:colId xmlns:a16="http://schemas.microsoft.com/office/drawing/2014/main" val="1395006945"/>
                    </a:ext>
                  </a:extLst>
                </a:gridCol>
                <a:gridCol w="981338">
                  <a:extLst>
                    <a:ext uri="{9D8B030D-6E8A-4147-A177-3AD203B41FA5}">
                      <a16:colId xmlns:a16="http://schemas.microsoft.com/office/drawing/2014/main" val="3052977394"/>
                    </a:ext>
                  </a:extLst>
                </a:gridCol>
                <a:gridCol w="1190476">
                  <a:extLst>
                    <a:ext uri="{9D8B030D-6E8A-4147-A177-3AD203B41FA5}">
                      <a16:colId xmlns:a16="http://schemas.microsoft.com/office/drawing/2014/main" val="2816719061"/>
                    </a:ext>
                  </a:extLst>
                </a:gridCol>
              </a:tblGrid>
              <a:tr h="2203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Sample #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Group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Line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Stearic acid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2Mbp Deletion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026176"/>
                  </a:ext>
                </a:extLst>
              </a:tr>
              <a:tr h="2332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High Steric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S19-19188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21.1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YES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230605"/>
                  </a:ext>
                </a:extLst>
              </a:tr>
              <a:tr h="2332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High Steric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S19-19187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20.5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YES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448848"/>
                  </a:ext>
                </a:extLst>
              </a:tr>
              <a:tr h="2332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High Steric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S19-19715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19.2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YES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057989"/>
                  </a:ext>
                </a:extLst>
              </a:tr>
              <a:tr h="2332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High Steric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S19-19185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14.2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YES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6256652"/>
                  </a:ext>
                </a:extLst>
              </a:tr>
              <a:tr h="2332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High Steric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S19-19181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16.6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YES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8920968"/>
                  </a:ext>
                </a:extLst>
              </a:tr>
              <a:tr h="2332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High Steric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S19-19712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16.5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YES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5929410"/>
                  </a:ext>
                </a:extLst>
              </a:tr>
              <a:tr h="2332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Low Stearic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S19-18842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3.5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NO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608505"/>
                  </a:ext>
                </a:extLst>
              </a:tr>
              <a:tr h="2332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Low Stearic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S19-18829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3.4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NO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678388"/>
                  </a:ext>
                </a:extLst>
              </a:tr>
              <a:tr h="2332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Low Stearic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S19-20072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3.3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NO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743671"/>
                  </a:ext>
                </a:extLst>
              </a:tr>
              <a:tr h="2332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Low Stearic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S19-20086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3.2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NO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7354694"/>
                  </a:ext>
                </a:extLst>
              </a:tr>
              <a:tr h="2332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Low Stearic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S19-20088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3.1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NO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580762"/>
                  </a:ext>
                </a:extLst>
              </a:tr>
              <a:tr h="2332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Low Stearic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S19-20018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3.1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NO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2341613"/>
                  </a:ext>
                </a:extLst>
              </a:tr>
              <a:tr h="2332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Pedigree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LLL-05-1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9.1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NO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279293"/>
                  </a:ext>
                </a:extLst>
              </a:tr>
              <a:tr h="2332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Pedigree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30-1947-1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7.7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YES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852363"/>
                  </a:ext>
                </a:extLst>
              </a:tr>
              <a:tr h="2332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Historical line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A6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22.0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6Mbp deletion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74716"/>
                  </a:ext>
                </a:extLst>
              </a:tr>
              <a:tr h="2332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WT parents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S13-10590C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3.0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NO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560796"/>
                  </a:ext>
                </a:extLst>
              </a:tr>
              <a:tr h="2332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17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WT parents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S14-9017R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3.0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NO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4" marR="8044" marT="8044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329602"/>
                  </a:ext>
                </a:extLst>
              </a:tr>
            </a:tbl>
          </a:graphicData>
        </a:graphic>
      </p:graphicFrame>
      <p:sp>
        <p:nvSpPr>
          <p:cNvPr id="10" name="Rectangle 19">
            <a:extLst>
              <a:ext uri="{FF2B5EF4-FFF2-40B4-BE49-F238E27FC236}">
                <a16:creationId xmlns:a16="http://schemas.microsoft.com/office/drawing/2014/main" id="{AFCD7FD4-CB48-3511-78CF-FC3A9180522B}"/>
              </a:ext>
            </a:extLst>
          </p:cNvPr>
          <p:cNvSpPr/>
          <p:nvPr/>
        </p:nvSpPr>
        <p:spPr>
          <a:xfrm>
            <a:off x="6621763" y="2295230"/>
            <a:ext cx="531683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cap="none" spc="0" dirty="0">
                <a:ln w="0"/>
                <a:solidFill>
                  <a:schemeClr val="tx1"/>
                </a:solidFill>
              </a:rPr>
              <a:t>Whole ge</a:t>
            </a:r>
            <a:r>
              <a:rPr lang="en-US" dirty="0">
                <a:ln w="0"/>
              </a:rPr>
              <a:t>nome sequencing has been conducted for dissecting </a:t>
            </a:r>
            <a:r>
              <a:rPr lang="en-US" b="1" u="sng" dirty="0">
                <a:ln w="0"/>
              </a:rPr>
              <a:t>structural variation </a:t>
            </a:r>
            <a:r>
              <a:rPr lang="en-US" dirty="0">
                <a:ln w="0"/>
              </a:rPr>
              <a:t>in the deletion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cap="none" spc="0" dirty="0">
                <a:ln w="0"/>
                <a:solidFill>
                  <a:schemeClr val="tx1"/>
                </a:solidFill>
              </a:rPr>
              <a:t>Analyzing </a:t>
            </a:r>
            <a:r>
              <a:rPr lang="en-US" dirty="0">
                <a:ln w="0"/>
              </a:rPr>
              <a:t>structural variations is on processing</a:t>
            </a:r>
          </a:p>
          <a:p>
            <a:pPr lvl="1"/>
            <a:r>
              <a:rPr lang="en-US" dirty="0">
                <a:ln w="0"/>
              </a:rPr>
              <a:t>(Time due is in </a:t>
            </a:r>
            <a:r>
              <a:rPr lang="en-US" b="1" u="sng" dirty="0">
                <a:ln w="0"/>
              </a:rPr>
              <a:t>November</a:t>
            </a:r>
            <a:r>
              <a:rPr lang="en-US" dirty="0">
                <a:ln w="0"/>
              </a:rPr>
              <a:t>)</a:t>
            </a:r>
          </a:p>
        </p:txBody>
      </p:sp>
      <p:sp>
        <p:nvSpPr>
          <p:cNvPr id="11" name="Rectangle 19">
            <a:extLst>
              <a:ext uri="{FF2B5EF4-FFF2-40B4-BE49-F238E27FC236}">
                <a16:creationId xmlns:a16="http://schemas.microsoft.com/office/drawing/2014/main" id="{DA9D6D3D-1D7F-36DD-5B73-74CD2C511565}"/>
              </a:ext>
            </a:extLst>
          </p:cNvPr>
          <p:cNvSpPr/>
          <p:nvPr/>
        </p:nvSpPr>
        <p:spPr>
          <a:xfrm>
            <a:off x="6282290" y="1866888"/>
            <a:ext cx="376411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000" b="1" dirty="0">
                <a:ln w="0"/>
              </a:rPr>
              <a:t>Whole genome sequencing</a:t>
            </a:r>
            <a:endParaRPr lang="en-US" sz="2000" b="1" cap="none" spc="0" baseline="-25000" dirty="0">
              <a:ln w="0"/>
              <a:solidFill>
                <a:schemeClr val="tx1"/>
              </a:solidFill>
            </a:endParaRPr>
          </a:p>
        </p:txBody>
      </p:sp>
      <p:sp>
        <p:nvSpPr>
          <p:cNvPr id="12" name="Rectangle 19">
            <a:extLst>
              <a:ext uri="{FF2B5EF4-FFF2-40B4-BE49-F238E27FC236}">
                <a16:creationId xmlns:a16="http://schemas.microsoft.com/office/drawing/2014/main" id="{364F82A7-B50C-4250-0868-60293DF41896}"/>
              </a:ext>
            </a:extLst>
          </p:cNvPr>
          <p:cNvSpPr/>
          <p:nvPr/>
        </p:nvSpPr>
        <p:spPr>
          <a:xfrm>
            <a:off x="6282290" y="3614989"/>
            <a:ext cx="376411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000" b="1" dirty="0">
                <a:ln w="0"/>
              </a:rPr>
              <a:t>Targeted sequencing</a:t>
            </a:r>
            <a:endParaRPr lang="en-US" sz="2000" b="1" cap="none" spc="0" baseline="-25000" dirty="0">
              <a:ln w="0"/>
              <a:solidFill>
                <a:schemeClr val="tx1"/>
              </a:solidFill>
            </a:endParaRPr>
          </a:p>
        </p:txBody>
      </p:sp>
      <p:sp>
        <p:nvSpPr>
          <p:cNvPr id="14" name="Rectangle 19">
            <a:extLst>
              <a:ext uri="{FF2B5EF4-FFF2-40B4-BE49-F238E27FC236}">
                <a16:creationId xmlns:a16="http://schemas.microsoft.com/office/drawing/2014/main" id="{D2656E8E-4E2C-EDCA-76B7-FF2E8F8CBEF6}"/>
              </a:ext>
            </a:extLst>
          </p:cNvPr>
          <p:cNvSpPr/>
          <p:nvPr/>
        </p:nvSpPr>
        <p:spPr>
          <a:xfrm>
            <a:off x="6621763" y="4088552"/>
            <a:ext cx="531683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ln w="0"/>
              </a:rPr>
              <a:t>Targeted sequencing will be conducted for confirming the </a:t>
            </a:r>
            <a:r>
              <a:rPr lang="en-US" b="1" u="sng" dirty="0">
                <a:ln w="0"/>
              </a:rPr>
              <a:t>presence of known mutant alleles</a:t>
            </a:r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9E21B31F-C38F-7BAC-DF17-080E6068583F}"/>
              </a:ext>
            </a:extLst>
          </p:cNvPr>
          <p:cNvSpPr/>
          <p:nvPr/>
        </p:nvSpPr>
        <p:spPr>
          <a:xfrm>
            <a:off x="6282290" y="4991546"/>
            <a:ext cx="376411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000" b="1" dirty="0">
                <a:ln w="0"/>
              </a:rPr>
              <a:t>Agronomic traits</a:t>
            </a:r>
            <a:endParaRPr lang="en-US" sz="2000" b="1" cap="none" spc="0" baseline="-25000" dirty="0">
              <a:ln w="0"/>
              <a:solidFill>
                <a:schemeClr val="tx1"/>
              </a:solidFill>
            </a:endParaRPr>
          </a:p>
        </p:txBody>
      </p:sp>
      <p:sp>
        <p:nvSpPr>
          <p:cNvPr id="16" name="Rectangle 19">
            <a:extLst>
              <a:ext uri="{FF2B5EF4-FFF2-40B4-BE49-F238E27FC236}">
                <a16:creationId xmlns:a16="http://schemas.microsoft.com/office/drawing/2014/main" id="{203AD06B-3A42-913E-205F-2FF37102E0B8}"/>
              </a:ext>
            </a:extLst>
          </p:cNvPr>
          <p:cNvSpPr/>
          <p:nvPr/>
        </p:nvSpPr>
        <p:spPr>
          <a:xfrm>
            <a:off x="6621763" y="5465109"/>
            <a:ext cx="531683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ln w="0"/>
              </a:rPr>
              <a:t>2m-long single rows (100 seeds per row) were used for </a:t>
            </a:r>
            <a:r>
              <a:rPr lang="en-US" b="1" u="sng" dirty="0">
                <a:ln w="0"/>
              </a:rPr>
              <a:t>agronomic trait measurements</a:t>
            </a:r>
            <a:r>
              <a:rPr lang="en-US" dirty="0">
                <a:ln w="0"/>
              </a:rPr>
              <a:t> (plant height, number of pods/nodes, 100-seed weight)</a:t>
            </a:r>
            <a:endParaRPr lang="en-US" b="1" u="sng" dirty="0">
              <a:ln w="0"/>
            </a:endParaRPr>
          </a:p>
        </p:txBody>
      </p:sp>
    </p:spTree>
    <p:extLst>
      <p:ext uri="{BB962C8B-B14F-4D97-AF65-F5344CB8AC3E}">
        <p14:creationId xmlns:p14="http://schemas.microsoft.com/office/powerpoint/2010/main" val="2045627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F0E25A-8B86-4317-8B74-E8F09195A9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8" r="20357"/>
          <a:stretch/>
        </p:blipFill>
        <p:spPr>
          <a:xfrm rot="11174411">
            <a:off x="-38767" y="5836832"/>
            <a:ext cx="12226769" cy="178148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BF4508C-853D-4CB4-A569-D436BC5B909F}"/>
              </a:ext>
            </a:extLst>
          </p:cNvPr>
          <p:cNvGrpSpPr/>
          <p:nvPr/>
        </p:nvGrpSpPr>
        <p:grpSpPr>
          <a:xfrm>
            <a:off x="10867310" y="64070"/>
            <a:ext cx="1271502" cy="894161"/>
            <a:chOff x="10890493" y="897223"/>
            <a:chExt cx="1271502" cy="8941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F743F83-687F-43BE-81EF-9798AD143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0264" y="1262828"/>
              <a:ext cx="447360" cy="52855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C777D50-FD5E-4B32-B8B1-1EDF9C651D91}"/>
                </a:ext>
              </a:extLst>
            </p:cNvPr>
            <p:cNvSpPr/>
            <p:nvPr/>
          </p:nvSpPr>
          <p:spPr>
            <a:xfrm>
              <a:off x="10890493" y="897223"/>
              <a:ext cx="1271502" cy="2616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</a:rPr>
                <a:t>Soybean</a:t>
              </a:r>
              <a:r>
                <a:rPr lang="en-US" sz="1050" b="0" cap="none" spc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</a:rPr>
                <a:t> Breeding</a:t>
              </a:r>
              <a:endParaRPr lang="en-US" sz="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EC20D85-EBEF-4BF4-889F-698A8BA6C4D0}"/>
                </a:ext>
              </a:extLst>
            </p:cNvPr>
            <p:cNvSpPr/>
            <p:nvPr/>
          </p:nvSpPr>
          <p:spPr>
            <a:xfrm>
              <a:off x="11058808" y="1035722"/>
              <a:ext cx="934871" cy="2616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</a:rPr>
                <a:t>Delta Center</a:t>
              </a:r>
              <a:endParaRPr lang="en-US" sz="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386184E-D3D5-41B5-8AC7-854669B40D7B}"/>
              </a:ext>
            </a:extLst>
          </p:cNvPr>
          <p:cNvSpPr/>
          <p:nvPr/>
        </p:nvSpPr>
        <p:spPr>
          <a:xfrm>
            <a:off x="198644" y="283418"/>
            <a:ext cx="45719" cy="4784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B731E577-B456-FF29-54C6-1A64B23365B0}"/>
              </a:ext>
            </a:extLst>
          </p:cNvPr>
          <p:cNvSpPr/>
          <p:nvPr/>
        </p:nvSpPr>
        <p:spPr>
          <a:xfrm>
            <a:off x="258733" y="251241"/>
            <a:ext cx="603574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>
                <a:ln w="0"/>
              </a:rPr>
              <a:t>New populations in 2022 progeny</a:t>
            </a:r>
            <a:endParaRPr lang="en-US" sz="2800" b="1" cap="none" spc="0" baseline="-25000" dirty="0">
              <a:ln w="0"/>
              <a:solidFill>
                <a:schemeClr val="tx1"/>
              </a:solidFill>
            </a:endParaRPr>
          </a:p>
        </p:txBody>
      </p:sp>
      <p:graphicFrame>
        <p:nvGraphicFramePr>
          <p:cNvPr id="11" name="표 10">
            <a:extLst>
              <a:ext uri="{FF2B5EF4-FFF2-40B4-BE49-F238E27FC236}">
                <a16:creationId xmlns:a16="http://schemas.microsoft.com/office/drawing/2014/main" id="{FDFE5716-64C9-9E07-36B6-1CB978E6D5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266159"/>
              </p:ext>
            </p:extLst>
          </p:nvPr>
        </p:nvGraphicFramePr>
        <p:xfrm>
          <a:off x="445704" y="986082"/>
          <a:ext cx="10851377" cy="512929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437060">
                  <a:extLst>
                    <a:ext uri="{9D8B030D-6E8A-4147-A177-3AD203B41FA5}">
                      <a16:colId xmlns:a16="http://schemas.microsoft.com/office/drawing/2014/main" val="2955836211"/>
                    </a:ext>
                  </a:extLst>
                </a:gridCol>
                <a:gridCol w="1276571">
                  <a:extLst>
                    <a:ext uri="{9D8B030D-6E8A-4147-A177-3AD203B41FA5}">
                      <a16:colId xmlns:a16="http://schemas.microsoft.com/office/drawing/2014/main" val="1096443408"/>
                    </a:ext>
                  </a:extLst>
                </a:gridCol>
                <a:gridCol w="2660134">
                  <a:extLst>
                    <a:ext uri="{9D8B030D-6E8A-4147-A177-3AD203B41FA5}">
                      <a16:colId xmlns:a16="http://schemas.microsoft.com/office/drawing/2014/main" val="100114680"/>
                    </a:ext>
                  </a:extLst>
                </a:gridCol>
                <a:gridCol w="928320">
                  <a:extLst>
                    <a:ext uri="{9D8B030D-6E8A-4147-A177-3AD203B41FA5}">
                      <a16:colId xmlns:a16="http://schemas.microsoft.com/office/drawing/2014/main" val="200380547"/>
                    </a:ext>
                  </a:extLst>
                </a:gridCol>
                <a:gridCol w="1379368">
                  <a:extLst>
                    <a:ext uri="{9D8B030D-6E8A-4147-A177-3AD203B41FA5}">
                      <a16:colId xmlns:a16="http://schemas.microsoft.com/office/drawing/2014/main" val="4221170990"/>
                    </a:ext>
                  </a:extLst>
                </a:gridCol>
                <a:gridCol w="1202899">
                  <a:extLst>
                    <a:ext uri="{9D8B030D-6E8A-4147-A177-3AD203B41FA5}">
                      <a16:colId xmlns:a16="http://schemas.microsoft.com/office/drawing/2014/main" val="4116398878"/>
                    </a:ext>
                  </a:extLst>
                </a:gridCol>
                <a:gridCol w="1967025">
                  <a:extLst>
                    <a:ext uri="{9D8B030D-6E8A-4147-A177-3AD203B41FA5}">
                      <a16:colId xmlns:a16="http://schemas.microsoft.com/office/drawing/2014/main" val="2339976361"/>
                    </a:ext>
                  </a:extLst>
                </a:gridCol>
              </a:tblGrid>
              <a:tr h="303998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chemeClr val="tx1"/>
                          </a:solidFill>
                          <a:effectLst/>
                        </a:rPr>
                        <a:t>Traits</a:t>
                      </a:r>
                      <a:endParaRPr lang="en-US" sz="1800" kern="16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7244" marR="77244" marT="38622" marB="38622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chemeClr val="tx1"/>
                          </a:solidFill>
                          <a:effectLst/>
                        </a:rPr>
                        <a:t>Population</a:t>
                      </a:r>
                      <a:endParaRPr lang="en-US" sz="1800" kern="160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7244" marR="77244" marT="38622" marB="38622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chemeClr val="tx1"/>
                          </a:solidFill>
                          <a:effectLst/>
                        </a:rPr>
                        <a:t>Pedigree</a:t>
                      </a:r>
                      <a:endParaRPr lang="en-US" sz="1800" kern="16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7244" marR="77244" marT="38622" marB="38622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chemeClr val="tx1"/>
                          </a:solidFill>
                          <a:effectLst/>
                        </a:rPr>
                        <a:t># lines</a:t>
                      </a:r>
                      <a:endParaRPr lang="en-US" sz="1800" kern="160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7244" marR="77244" marT="38622" marB="38622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chemeClr val="tx1"/>
                          </a:solidFill>
                          <a:effectLst/>
                        </a:rPr>
                        <a:t>Stearic acid (%)</a:t>
                      </a:r>
                      <a:endParaRPr lang="en-US" sz="1800" kern="160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7244" marR="77244" marT="38622" marB="38622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chemeClr val="tx1"/>
                          </a:solidFill>
                          <a:effectLst/>
                        </a:rPr>
                        <a:t>Oleic acid (%)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chemeClr val="tx1"/>
                          </a:solidFill>
                          <a:effectLst/>
                        </a:rPr>
                        <a:t>(average)</a:t>
                      </a:r>
                      <a:endParaRPr lang="en-US" sz="1800" kern="160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7244" marR="77244" marT="38622" marB="38622" anchor="ctr"/>
                </a:tc>
                <a:extLst>
                  <a:ext uri="{0D108BD9-81ED-4DB2-BD59-A6C34878D82A}">
                    <a16:rowId xmlns:a16="http://schemas.microsoft.com/office/drawing/2014/main" val="2729386305"/>
                  </a:ext>
                </a:extLst>
              </a:tr>
              <a:tr h="2308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chemeClr val="tx1"/>
                          </a:solidFill>
                          <a:effectLst/>
                        </a:rPr>
                        <a:t>Range</a:t>
                      </a:r>
                      <a:endParaRPr lang="en-US" sz="1800" kern="16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3287" marR="113287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chemeClr val="tx1"/>
                          </a:solidFill>
                          <a:effectLst/>
                        </a:rPr>
                        <a:t>Average</a:t>
                      </a:r>
                      <a:endParaRPr lang="en-US" sz="1800" kern="16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3287" marR="113287" marT="0" marB="0" anchor="ctr">
                    <a:solidFill>
                      <a:schemeClr val="accent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523628"/>
                  </a:ext>
                </a:extLst>
              </a:tr>
              <a:tr h="3155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chemeClr val="tx1"/>
                          </a:solidFill>
                          <a:effectLst/>
                        </a:rPr>
                        <a:t>UHS</a:t>
                      </a:r>
                      <a:endParaRPr lang="en-US" sz="1800" kern="16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3287" marR="113287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chemeClr val="tx1"/>
                          </a:solidFill>
                          <a:effectLst/>
                        </a:rPr>
                        <a:t>CR20-132</a:t>
                      </a:r>
                      <a:endParaRPr lang="en-US" sz="1800" kern="16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3287" marR="113287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chemeClr val="tx1"/>
                          </a:solidFill>
                          <a:effectLst/>
                        </a:rPr>
                        <a:t>S19-19710 x S16-11644C</a:t>
                      </a:r>
                      <a:endParaRPr lang="en-US" sz="1800" kern="16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3287" marR="113287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800" kern="160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3287" marR="113287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chemeClr val="tx1"/>
                          </a:solidFill>
                          <a:effectLst/>
                        </a:rPr>
                        <a:t>20.2 - 20.9</a:t>
                      </a:r>
                      <a:endParaRPr lang="en-US" sz="1800" kern="16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3287" marR="113287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chemeClr val="tx1"/>
                          </a:solidFill>
                          <a:effectLst/>
                        </a:rPr>
                        <a:t>20.6</a:t>
                      </a:r>
                      <a:endParaRPr lang="en-US" sz="1800" kern="160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3287" marR="113287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chemeClr val="tx1"/>
                          </a:solidFill>
                          <a:effectLst/>
                        </a:rPr>
                        <a:t>23.8</a:t>
                      </a:r>
                      <a:endParaRPr lang="en-US" sz="1800" kern="160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3287" marR="113287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871608"/>
                  </a:ext>
                </a:extLst>
              </a:tr>
              <a:tr h="3155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chemeClr val="tx1"/>
                          </a:solidFill>
                          <a:effectLst/>
                        </a:rPr>
                        <a:t>UHS</a:t>
                      </a:r>
                      <a:endParaRPr lang="en-US" sz="1800" kern="16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3287" marR="113287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chemeClr val="tx1"/>
                          </a:solidFill>
                          <a:effectLst/>
                        </a:rPr>
                        <a:t>CR20-133</a:t>
                      </a:r>
                      <a:endParaRPr lang="en-US" sz="1800" kern="16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3287" marR="113287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chemeClr val="tx1"/>
                          </a:solidFill>
                          <a:effectLst/>
                        </a:rPr>
                        <a:t>S19-19712 x S16-7922C</a:t>
                      </a:r>
                      <a:endParaRPr lang="en-US" sz="1800" kern="16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3287" marR="113287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n-US" sz="1800" kern="160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3287" marR="113287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chemeClr val="tx1"/>
                          </a:solidFill>
                          <a:effectLst/>
                        </a:rPr>
                        <a:t>21.0 - 34.3</a:t>
                      </a:r>
                      <a:endParaRPr lang="en-US" sz="1800" kern="160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3287" marR="113287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chemeClr val="tx1"/>
                          </a:solidFill>
                          <a:effectLst/>
                        </a:rPr>
                        <a:t>27.1</a:t>
                      </a:r>
                      <a:endParaRPr lang="en-US" sz="1800" kern="160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3287" marR="113287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chemeClr val="tx1"/>
                          </a:solidFill>
                          <a:effectLst/>
                        </a:rPr>
                        <a:t>12.1</a:t>
                      </a:r>
                      <a:endParaRPr lang="en-US" sz="1800" kern="160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3287" marR="113287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515324"/>
                  </a:ext>
                </a:extLst>
              </a:tr>
              <a:tr h="3155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rgbClr val="000000"/>
                          </a:solidFill>
                          <a:effectLst/>
                        </a:rPr>
                        <a:t>UHS</a:t>
                      </a:r>
                      <a:endParaRPr lang="en-US" sz="18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PR20-038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rgbClr val="000000"/>
                          </a:solidFill>
                          <a:effectLst/>
                        </a:rPr>
                        <a:t>S19-19710 x S17CR-172</a:t>
                      </a:r>
                      <a:endParaRPr lang="en-US" sz="18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20.0 - 23.6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21.8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23.3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7683331"/>
                  </a:ext>
                </a:extLst>
              </a:tr>
              <a:tr h="3155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UHS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PR20-039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rgbClr val="000000"/>
                          </a:solidFill>
                          <a:effectLst/>
                        </a:rPr>
                        <a:t>S19-19181 x S16-5540R</a:t>
                      </a:r>
                      <a:endParaRPr lang="en-US" sz="18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20.8 - 25.1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22.3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22.5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4463072"/>
                  </a:ext>
                </a:extLst>
              </a:tr>
              <a:tr h="3155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UHS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PR20-040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S19-19181 x S17CR-189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rgbClr val="000000"/>
                          </a:solidFill>
                          <a:effectLst/>
                        </a:rPr>
                        <a:t>18</a:t>
                      </a:r>
                      <a:endParaRPr lang="en-US" sz="18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rgbClr val="000000"/>
                          </a:solidFill>
                          <a:effectLst/>
                        </a:rPr>
                        <a:t>20.1 - 33.4</a:t>
                      </a:r>
                      <a:endParaRPr lang="en-US" sz="18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rgbClr val="000000"/>
                          </a:solidFill>
                          <a:effectLst/>
                        </a:rPr>
                        <a:t>22.1</a:t>
                      </a:r>
                      <a:endParaRPr lang="en-US" sz="18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21.2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766384"/>
                  </a:ext>
                </a:extLst>
              </a:tr>
              <a:tr h="3155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UHS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PR20-042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S19-19196 x S17CR-172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21.7 - 21.8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rgbClr val="000000"/>
                          </a:solidFill>
                          <a:effectLst/>
                        </a:rPr>
                        <a:t>21.8 </a:t>
                      </a:r>
                      <a:endParaRPr lang="en-US" sz="18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rgbClr val="000000"/>
                          </a:solidFill>
                          <a:effectLst/>
                        </a:rPr>
                        <a:t>23.9</a:t>
                      </a:r>
                      <a:endParaRPr lang="en-US" sz="18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990844"/>
                  </a:ext>
                </a:extLst>
              </a:tr>
              <a:tr h="3155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UHS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PR20-043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S19-19188 x S11-20337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20.0 - 27.4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22.5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rgbClr val="000000"/>
                          </a:solidFill>
                          <a:effectLst/>
                        </a:rPr>
                        <a:t>20.4</a:t>
                      </a:r>
                      <a:endParaRPr lang="en-US" sz="18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484548"/>
                  </a:ext>
                </a:extLst>
              </a:tr>
              <a:tr h="3155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UHS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PR20-044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S19-19188 x S17PR-482R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21.3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21.3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rgbClr val="000000"/>
                          </a:solidFill>
                          <a:effectLst/>
                        </a:rPr>
                        <a:t>34.9</a:t>
                      </a:r>
                      <a:endParaRPr lang="en-US" sz="18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293901"/>
                  </a:ext>
                </a:extLst>
              </a:tr>
              <a:tr h="3155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chemeClr val="tx1"/>
                          </a:solidFill>
                          <a:effectLst/>
                        </a:rPr>
                        <a:t>HSHO</a:t>
                      </a:r>
                      <a:endParaRPr lang="en-US" sz="1800" kern="16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3287" marR="11328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chemeClr val="tx1"/>
                          </a:solidFill>
                          <a:effectLst/>
                        </a:rPr>
                        <a:t>CR20-131</a:t>
                      </a:r>
                      <a:endParaRPr lang="en-US" sz="1800" kern="16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3287" marR="11328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chemeClr val="tx1"/>
                          </a:solidFill>
                          <a:effectLst/>
                        </a:rPr>
                        <a:t>S19-19715 x S17PR-481</a:t>
                      </a:r>
                      <a:endParaRPr lang="en-US" sz="1800" kern="16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3287" marR="11328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n-US" sz="1800" kern="16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3287" marR="11328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chemeClr val="tx1"/>
                          </a:solidFill>
                          <a:effectLst/>
                        </a:rPr>
                        <a:t>6.3 - 14.9</a:t>
                      </a:r>
                      <a:endParaRPr lang="en-US" sz="1800" kern="16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3287" marR="11328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chemeClr val="tx1"/>
                          </a:solidFill>
                          <a:effectLst/>
                        </a:rPr>
                        <a:t>9.9</a:t>
                      </a:r>
                      <a:endParaRPr lang="en-US" sz="1800" kern="16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3287" marR="11328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chemeClr val="tx1"/>
                          </a:solidFill>
                          <a:effectLst/>
                        </a:rPr>
                        <a:t>75.1</a:t>
                      </a:r>
                      <a:endParaRPr lang="en-US" sz="1800" kern="16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13287" marR="113287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105270"/>
                  </a:ext>
                </a:extLst>
              </a:tr>
              <a:tr h="3155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rgbClr val="000000"/>
                          </a:solidFill>
                          <a:effectLst/>
                        </a:rPr>
                        <a:t>HSHO</a:t>
                      </a:r>
                      <a:endParaRPr lang="en-US" sz="18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rgbClr val="000000"/>
                          </a:solidFill>
                          <a:effectLst/>
                        </a:rPr>
                        <a:t>PR20-042</a:t>
                      </a:r>
                      <a:endParaRPr lang="en-US" sz="18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rgbClr val="000000"/>
                          </a:solidFill>
                          <a:effectLst/>
                        </a:rPr>
                        <a:t>S19-19196 x S17CR-172</a:t>
                      </a:r>
                      <a:endParaRPr lang="en-US" sz="18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en-US" sz="18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rgbClr val="000000"/>
                          </a:solidFill>
                          <a:effectLst/>
                        </a:rPr>
                        <a:t>7.0 - 17.2</a:t>
                      </a:r>
                      <a:endParaRPr lang="en-US" sz="18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rgbClr val="000000"/>
                          </a:solidFill>
                          <a:effectLst/>
                        </a:rPr>
                        <a:t>11.2</a:t>
                      </a:r>
                      <a:endParaRPr lang="en-US" sz="18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rgbClr val="000000"/>
                          </a:solidFill>
                          <a:effectLst/>
                        </a:rPr>
                        <a:t>72.1</a:t>
                      </a:r>
                      <a:endParaRPr lang="en-US" sz="18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610597"/>
                  </a:ext>
                </a:extLst>
              </a:tr>
              <a:tr h="3155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HSHO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PR20-044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S19-19188 x S17PR-482R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en-US" sz="18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rgbClr val="000000"/>
                          </a:solidFill>
                          <a:effectLst/>
                        </a:rPr>
                        <a:t>8.8 - 18.4</a:t>
                      </a:r>
                      <a:endParaRPr lang="en-US" sz="18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12.9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rgbClr val="000000"/>
                          </a:solidFill>
                          <a:effectLst/>
                        </a:rPr>
                        <a:t>70.9</a:t>
                      </a:r>
                      <a:endParaRPr lang="en-US" sz="18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535765"/>
                  </a:ext>
                </a:extLst>
              </a:tr>
              <a:tr h="3155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rgbClr val="000000"/>
                          </a:solidFill>
                          <a:effectLst/>
                        </a:rPr>
                        <a:t>HSHOLL</a:t>
                      </a:r>
                      <a:endParaRPr lang="en-US" sz="18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PR20-038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S19-19710 x S17CR-172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rgbClr val="000000"/>
                          </a:solidFill>
                          <a:effectLst/>
                        </a:rPr>
                        <a:t>11.7</a:t>
                      </a:r>
                      <a:endParaRPr lang="en-US" sz="18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rgbClr val="000000"/>
                          </a:solidFill>
                          <a:effectLst/>
                        </a:rPr>
                        <a:t>-</a:t>
                      </a:r>
                      <a:endParaRPr lang="en-US" sz="18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rgbClr val="000000"/>
                          </a:solidFill>
                          <a:effectLst/>
                        </a:rPr>
                        <a:t>74.0 / 3.2 (18:3)</a:t>
                      </a:r>
                      <a:endParaRPr lang="en-US" sz="18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035635"/>
                  </a:ext>
                </a:extLst>
              </a:tr>
              <a:tr h="3155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rgbClr val="000000"/>
                          </a:solidFill>
                          <a:effectLst/>
                        </a:rPr>
                        <a:t>HSHOLL</a:t>
                      </a:r>
                      <a:endParaRPr lang="en-US" sz="18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rgbClr val="000000"/>
                          </a:solidFill>
                          <a:effectLst/>
                        </a:rPr>
                        <a:t>PR20-042</a:t>
                      </a:r>
                      <a:endParaRPr lang="en-US" sz="18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rgbClr val="000000"/>
                          </a:solidFill>
                          <a:effectLst/>
                        </a:rPr>
                        <a:t>S19-19196 x S17CR-172</a:t>
                      </a:r>
                      <a:endParaRPr lang="en-US" sz="18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18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rgbClr val="000000"/>
                          </a:solidFill>
                          <a:effectLst/>
                        </a:rPr>
                        <a:t>7.4</a:t>
                      </a:r>
                      <a:endParaRPr lang="en-US" sz="18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rgbClr val="000000"/>
                          </a:solidFill>
                          <a:effectLst/>
                        </a:rPr>
                        <a:t>-</a:t>
                      </a:r>
                      <a:endParaRPr lang="en-US" sz="18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rgbClr val="000000"/>
                          </a:solidFill>
                          <a:effectLst/>
                        </a:rPr>
                        <a:t>79.2 / 3.1 (18:3)</a:t>
                      </a:r>
                      <a:endParaRPr lang="en-US" sz="18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859007"/>
                  </a:ext>
                </a:extLst>
              </a:tr>
              <a:tr h="3155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HSHOLL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PR20-043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S19-19188 x S11-20337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8.4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>
                          <a:solidFill>
                            <a:srgbClr val="000000"/>
                          </a:solidFill>
                          <a:effectLst/>
                        </a:rPr>
                        <a:t>-</a:t>
                      </a:r>
                      <a:endParaRPr lang="en-US" sz="1800" kern="16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600" dirty="0">
                          <a:solidFill>
                            <a:srgbClr val="000000"/>
                          </a:solidFill>
                          <a:effectLst/>
                        </a:rPr>
                        <a:t>81.5 / 3.0 (18:3)</a:t>
                      </a:r>
                      <a:endParaRPr lang="en-US" sz="1800" kern="16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4732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1985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7DD4B5E-F1D4-D046-8724-5142891B6041}"/>
              </a:ext>
            </a:extLst>
          </p:cNvPr>
          <p:cNvSpPr/>
          <p:nvPr/>
        </p:nvSpPr>
        <p:spPr>
          <a:xfrm>
            <a:off x="8744711" y="1654922"/>
            <a:ext cx="2454345" cy="25648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C43A415C-BD6F-4F4B-88CE-3EE6EBBD2912}"/>
              </a:ext>
            </a:extLst>
          </p:cNvPr>
          <p:cNvSpPr/>
          <p:nvPr/>
        </p:nvSpPr>
        <p:spPr>
          <a:xfrm>
            <a:off x="4098072" y="1654922"/>
            <a:ext cx="3460007" cy="25648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49EC84E-B3EB-CE43-8C40-3648CF0D7307}"/>
              </a:ext>
            </a:extLst>
          </p:cNvPr>
          <p:cNvSpPr/>
          <p:nvPr/>
        </p:nvSpPr>
        <p:spPr>
          <a:xfrm>
            <a:off x="397840" y="1654922"/>
            <a:ext cx="2454345" cy="25648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F0E25A-8B86-4317-8B74-E8F09195A9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8" r="20357"/>
          <a:stretch/>
        </p:blipFill>
        <p:spPr>
          <a:xfrm rot="11174411">
            <a:off x="-38767" y="5836832"/>
            <a:ext cx="12226769" cy="178148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BF4508C-853D-4CB4-A569-D436BC5B909F}"/>
              </a:ext>
            </a:extLst>
          </p:cNvPr>
          <p:cNvGrpSpPr/>
          <p:nvPr/>
        </p:nvGrpSpPr>
        <p:grpSpPr>
          <a:xfrm>
            <a:off x="10867310" y="64070"/>
            <a:ext cx="1271502" cy="894161"/>
            <a:chOff x="10890493" y="897223"/>
            <a:chExt cx="1271502" cy="8941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F743F83-687F-43BE-81EF-9798AD143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0264" y="1262828"/>
              <a:ext cx="447360" cy="52855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C777D50-FD5E-4B32-B8B1-1EDF9C651D91}"/>
                </a:ext>
              </a:extLst>
            </p:cNvPr>
            <p:cNvSpPr/>
            <p:nvPr/>
          </p:nvSpPr>
          <p:spPr>
            <a:xfrm>
              <a:off x="10890493" y="897223"/>
              <a:ext cx="1271502" cy="2616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</a:rPr>
                <a:t>Soybean</a:t>
              </a:r>
              <a:r>
                <a:rPr lang="en-US" sz="1050" b="0" cap="none" spc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</a:rPr>
                <a:t> Breeding</a:t>
              </a:r>
              <a:endParaRPr lang="en-US" sz="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EC20D85-EBEF-4BF4-889F-698A8BA6C4D0}"/>
                </a:ext>
              </a:extLst>
            </p:cNvPr>
            <p:cNvSpPr/>
            <p:nvPr/>
          </p:nvSpPr>
          <p:spPr>
            <a:xfrm>
              <a:off x="11058808" y="1035722"/>
              <a:ext cx="934871" cy="2616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</a:rPr>
                <a:t>Delta Center</a:t>
              </a:r>
              <a:endParaRPr lang="en-US" sz="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F931A2D-7870-4B44-893C-B7FB92BA333E}"/>
              </a:ext>
            </a:extLst>
          </p:cNvPr>
          <p:cNvSpPr/>
          <p:nvPr/>
        </p:nvSpPr>
        <p:spPr>
          <a:xfrm>
            <a:off x="258732" y="251241"/>
            <a:ext cx="431443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>
                <a:ln w="0"/>
              </a:rPr>
              <a:t>What is next?</a:t>
            </a:r>
            <a:endParaRPr lang="en-US" sz="2800" b="1" cap="none" spc="0" baseline="-25000" dirty="0">
              <a:ln w="0"/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86184E-D3D5-41B5-8AC7-854669B40D7B}"/>
              </a:ext>
            </a:extLst>
          </p:cNvPr>
          <p:cNvSpPr/>
          <p:nvPr/>
        </p:nvSpPr>
        <p:spPr>
          <a:xfrm>
            <a:off x="198644" y="283418"/>
            <a:ext cx="45719" cy="4784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1830CC-7848-40C6-A976-8A1B45B029F1}"/>
              </a:ext>
            </a:extLst>
          </p:cNvPr>
          <p:cNvSpPr/>
          <p:nvPr/>
        </p:nvSpPr>
        <p:spPr>
          <a:xfrm>
            <a:off x="393663" y="3532637"/>
            <a:ext cx="263282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n w="0"/>
              </a:rPr>
              <a:t>Progeny Selection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n w="0"/>
              </a:rPr>
              <a:t>Agronomic traits</a:t>
            </a:r>
          </a:p>
        </p:txBody>
      </p:sp>
      <p:pic>
        <p:nvPicPr>
          <p:cNvPr id="3" name="Graphic 2" descr="Clipboard with solid fill">
            <a:extLst>
              <a:ext uri="{FF2B5EF4-FFF2-40B4-BE49-F238E27FC236}">
                <a16:creationId xmlns:a16="http://schemas.microsoft.com/office/drawing/2014/main" id="{625EDF97-AE13-0148-B359-FA8DEA84D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8759" y="1822763"/>
            <a:ext cx="1802138" cy="1802138"/>
          </a:xfrm>
          <a:prstGeom prst="rect">
            <a:avLst/>
          </a:prstGeom>
        </p:spPr>
      </p:pic>
      <p:pic>
        <p:nvPicPr>
          <p:cNvPr id="14" name="Graphic 13" descr="DNA with solid fill">
            <a:extLst>
              <a:ext uri="{FF2B5EF4-FFF2-40B4-BE49-F238E27FC236}">
                <a16:creationId xmlns:a16="http://schemas.microsoft.com/office/drawing/2014/main" id="{55839D48-5343-D14F-9657-A4507D6F86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89775" y="2010723"/>
            <a:ext cx="1614178" cy="161417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961D6B2-D4F1-754D-ABA4-919EC9E22A27}"/>
              </a:ext>
            </a:extLst>
          </p:cNvPr>
          <p:cNvSpPr/>
          <p:nvPr/>
        </p:nvSpPr>
        <p:spPr>
          <a:xfrm>
            <a:off x="4253980" y="3655063"/>
            <a:ext cx="320149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>
                <a:ln w="0"/>
              </a:rPr>
              <a:t>Genome sequencing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98349C9-6802-7340-B498-B6A3CDEAEF39}"/>
              </a:ext>
            </a:extLst>
          </p:cNvPr>
          <p:cNvSpPr/>
          <p:nvPr/>
        </p:nvSpPr>
        <p:spPr>
          <a:xfrm>
            <a:off x="8999903" y="3655063"/>
            <a:ext cx="202862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>
                <a:ln w="0"/>
              </a:rPr>
              <a:t>Germplasm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0E1568C-E640-0F40-90EA-E6EB77C5BD4A}"/>
              </a:ext>
            </a:extLst>
          </p:cNvPr>
          <p:cNvSpPr/>
          <p:nvPr/>
        </p:nvSpPr>
        <p:spPr>
          <a:xfrm>
            <a:off x="3765297" y="4370037"/>
            <a:ext cx="443863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n w="0"/>
              </a:rPr>
              <a:t>Dissect structural variations in deletion and confirm the presence of known mutant alleles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n w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0C0CBF-6CA8-8442-A9E8-50AFCE145585}"/>
              </a:ext>
            </a:extLst>
          </p:cNvPr>
          <p:cNvSpPr/>
          <p:nvPr/>
        </p:nvSpPr>
        <p:spPr>
          <a:xfrm>
            <a:off x="8322755" y="4370037"/>
            <a:ext cx="33829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n w="0"/>
              </a:rPr>
              <a:t>Germplasm release for research community and soybean producers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4C900D-1CAB-4C57-A2BC-23159DC38BE8}"/>
              </a:ext>
            </a:extLst>
          </p:cNvPr>
          <p:cNvSpPr/>
          <p:nvPr/>
        </p:nvSpPr>
        <p:spPr>
          <a:xfrm>
            <a:off x="0" y="4370037"/>
            <a:ext cx="3470031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n w="0"/>
              </a:rPr>
              <a:t>Select the promising progeny lines for further multi-environmental yield tests</a:t>
            </a:r>
          </a:p>
          <a:p>
            <a:endParaRPr lang="en-US" b="1" dirty="0">
              <a:ln w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n w="0"/>
              </a:rPr>
              <a:t>Measure agronomic traits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AFE30D-7A4D-4413-92CC-5CBADEDC22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8073" y1="49351" x2="38073" y2="49351"/>
                        <a14:foregroundMark x1="69725" y1="24242" x2="69725" y2="242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2105" y="1822763"/>
            <a:ext cx="1980182" cy="209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98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8" r="20357"/>
          <a:stretch/>
        </p:blipFill>
        <p:spPr>
          <a:xfrm rot="11174411">
            <a:off x="-38767" y="5836832"/>
            <a:ext cx="12226769" cy="17814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Placeholder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44" b="17583"/>
          <a:stretch/>
        </p:blipFill>
        <p:spPr>
          <a:xfrm>
            <a:off x="-9722" y="0"/>
            <a:ext cx="12201722" cy="5085600"/>
          </a:xfrm>
          <a:prstGeom prst="rect">
            <a:avLst/>
          </a:prstGeom>
        </p:spPr>
      </p:pic>
      <p:sp>
        <p:nvSpPr>
          <p:cNvPr id="6" name="Title 7"/>
          <p:cNvSpPr txBox="1">
            <a:spLocks/>
          </p:cNvSpPr>
          <p:nvPr/>
        </p:nvSpPr>
        <p:spPr>
          <a:xfrm>
            <a:off x="3088231" y="4094645"/>
            <a:ext cx="6015538" cy="877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Thank you!</a:t>
            </a:r>
            <a:endParaRPr lang="en-US" sz="2400" b="1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82317" y="5536560"/>
            <a:ext cx="29846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>
                <a:solidFill>
                  <a:schemeClr val="bg2">
                    <a:lumMod val="25000"/>
                  </a:schemeClr>
                </a:solidFill>
              </a:rPr>
              <a:t>Questions?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0867310" y="64070"/>
            <a:ext cx="1271502" cy="894161"/>
            <a:chOff x="10890493" y="897223"/>
            <a:chExt cx="1271502" cy="89416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0264" y="1262828"/>
              <a:ext cx="447360" cy="528556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10890493" y="897223"/>
              <a:ext cx="1271502" cy="2616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</a:rPr>
                <a:t>Soybean</a:t>
              </a:r>
              <a:r>
                <a:rPr lang="en-US" sz="1050" b="0" cap="none" spc="0" baseline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</a:rPr>
                <a:t> Breeding</a:t>
              </a:r>
              <a:endParaRPr lang="en-US" sz="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1058808" y="1035722"/>
              <a:ext cx="934871" cy="2616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</a:rPr>
                <a:t>Delta Center</a:t>
              </a:r>
              <a:endParaRPr lang="en-US" sz="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50741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3234</TotalTime>
  <Words>857</Words>
  <Application>Microsoft Office PowerPoint</Application>
  <PresentationFormat>Widescreen</PresentationFormat>
  <Paragraphs>331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Cambria</vt:lpstr>
      <vt:lpstr>Century Gothic</vt:lpstr>
      <vt:lpstr>Trebuchet MS</vt:lpstr>
      <vt:lpstr>Wingdings</vt:lpstr>
      <vt:lpstr>Office Theme</vt:lpstr>
      <vt:lpstr>Development of Functional Ultra-High Stearic Acid Soybean Germplasm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Missouri-Columbia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Canella Vieira, Caio</dc:creator>
  <cp:lastModifiedBy>Canella Vieira, Caio</cp:lastModifiedBy>
  <cp:revision>73</cp:revision>
  <dcterms:created xsi:type="dcterms:W3CDTF">2020-06-08T12:28:02Z</dcterms:created>
  <dcterms:modified xsi:type="dcterms:W3CDTF">2022-08-23T19:17:47Z</dcterms:modified>
</cp:coreProperties>
</file>