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4" r:id="rId2"/>
    <p:sldMasterId id="2147483808" r:id="rId3"/>
    <p:sldMasterId id="2147483822" r:id="rId4"/>
  </p:sldMasterIdLst>
  <p:notesMasterIdLst>
    <p:notesMasterId r:id="rId18"/>
  </p:notesMasterIdLst>
  <p:sldIdLst>
    <p:sldId id="256" r:id="rId5"/>
    <p:sldId id="750" r:id="rId6"/>
    <p:sldId id="763" r:id="rId7"/>
    <p:sldId id="739" r:id="rId8"/>
    <p:sldId id="758" r:id="rId9"/>
    <p:sldId id="753" r:id="rId10"/>
    <p:sldId id="257" r:id="rId11"/>
    <p:sldId id="754" r:id="rId12"/>
    <p:sldId id="755" r:id="rId13"/>
    <p:sldId id="756" r:id="rId14"/>
    <p:sldId id="764" r:id="rId15"/>
    <p:sldId id="707" r:id="rId16"/>
    <p:sldId id="6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0283" autoAdjust="0"/>
  </p:normalViewPr>
  <p:slideViewPr>
    <p:cSldViewPr snapToGrid="0">
      <p:cViewPr varScale="1">
        <p:scale>
          <a:sx n="101" d="100"/>
          <a:sy n="101" d="100"/>
        </p:scale>
        <p:origin x="10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12B5-C3C7-4C69-AFC7-E14A0C3DB568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EA19F-EDDC-47BE-81A8-5A56645972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0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EA19F-EDDC-47BE-81A8-5A566459721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4CC3AE32-8447-4855-9237-700388D07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F1602-7162-43B3-9FE4-1C48981240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7">
            <a:extLst>
              <a:ext uri="{FF2B5EF4-FFF2-40B4-BE49-F238E27FC236}">
                <a16:creationId xmlns:a16="http://schemas.microsoft.com/office/drawing/2014/main" id="{291CB768-6D75-4B35-8E8E-0F2D3D57F0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04005-2DB0-4BE7-8D8C-93806E6EB9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46599FFE-4364-489C-AAA9-763FE79BF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ED74EE2C-F66E-41FA-B95E-66531085C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EA19F-EDDC-47BE-81A8-5A566459721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9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EA19F-EDDC-47BE-81A8-5A566459721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2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5917-3271-4A91-8A22-9D440994F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51A55-BE75-41B3-9769-939488993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01C7-97CE-4AA5-AD09-B2780E374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2DE51-9665-4D20-B329-75189BAF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B6C1E-3EA8-4334-92C5-CFE6E936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0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0A89-8BC1-4F01-B390-616780D6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7B187-675C-4EAC-8A38-DA9834FD2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5D1B5-CE75-457F-95EE-67686EE8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2CE75-DC93-444D-9EA0-AFBFD62C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D2879-3FDD-4D3D-8405-606E5862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0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C3C39-3387-4CE9-B309-BF2DCD0D4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62229-0B42-4F26-8560-D6CFD2D4C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DC3DF-8F4A-4102-B765-F0986480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77EFA-9AB5-4CAD-B3C9-A4D12CFA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840CD-C3FD-47D7-8949-A88C7451C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3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807E1DA-D7CE-478B-837C-3867BEDF7043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55B6D27-9BF7-42A5-9964-9BEFB66ABD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 dirty="0">
                <a:latin typeface="Arial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96B7C461-5447-4E5A-9600-B74AC3C8310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0E332482-E292-4692-A3A4-3364D91FFD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0F5A7F98-F669-420D-AD11-D0EAE58476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F4AB6EAA-2BDD-4035-8C6B-4894753947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BCD84715-E47A-4738-8C0C-D3458A8EB54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93CDA51-6FC7-44BD-8DF8-AE5868761B9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CA5B38F2-8D51-405D-ADF6-7AD8EEF303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A7655B5D-1888-4A7D-A123-FE3F284888D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6305F56-34B9-49B0-AB8E-07F3DF4BC7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4F47BBFD-6883-4520-9CC3-B756A7BE7F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8B7D9821-A0CF-49DA-BE6B-19436594B4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5A3B400A-8D18-4D67-99D1-6432756A9A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43EBA38-8B84-4EF5-93CD-C4A607927C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8FAC12A4-A776-4150-BD8A-44D3AEF2E45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DA5FD828-21ED-4F4D-984A-3614C1BE78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DFF8CBBA-B49C-44A3-8B3C-C34128CEBA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E1AD12BD-D629-4F2C-910A-815AA2EC33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91C77A8A-7C55-46C4-B518-3034A7E841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998925F1-13B7-44FE-8091-E858F37F03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FFE82DD-FC5D-4951-B5E9-3CEF84C2E6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BED90DA4-F149-443F-BDD2-5E1196FA86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AD7ABBF9-4093-4E90-B0B7-47164EDBD70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8F3A7A8D-1949-4C2B-8F59-3475D3D530B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D9C9457-5F43-45C2-9C51-6E7CB309FA5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6C90950B-77C2-4C1F-9C64-162EAAE500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B53EEF3-7D87-43C1-BBEB-506B10D44D7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grpSp>
            <p:nvGrpSpPr>
              <p:cNvPr id="32" name="Group 30">
                <a:extLst>
                  <a:ext uri="{FF2B5EF4-FFF2-40B4-BE49-F238E27FC236}">
                    <a16:creationId xmlns:a16="http://schemas.microsoft.com/office/drawing/2014/main" id="{2CB31683-7B01-4CF2-A071-B44A2BF8E5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>
                  <a:extLst>
                    <a:ext uri="{FF2B5EF4-FFF2-40B4-BE49-F238E27FC236}">
                      <a16:creationId xmlns:a16="http://schemas.microsoft.com/office/drawing/2014/main" id="{B2685B97-D950-4B02-9145-DD53E96862A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55" name="Freeform 32">
                  <a:extLst>
                    <a:ext uri="{FF2B5EF4-FFF2-40B4-BE49-F238E27FC236}">
                      <a16:creationId xmlns:a16="http://schemas.microsoft.com/office/drawing/2014/main" id="{D2BAE7DD-70B4-4A7E-8050-978F6B549EE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56" name="Freeform 33">
                  <a:extLst>
                    <a:ext uri="{FF2B5EF4-FFF2-40B4-BE49-F238E27FC236}">
                      <a16:creationId xmlns:a16="http://schemas.microsoft.com/office/drawing/2014/main" id="{FFAD7C2B-D6C6-44FD-AD6F-25A00847405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57" name="Freeform 34">
                  <a:extLst>
                    <a:ext uri="{FF2B5EF4-FFF2-40B4-BE49-F238E27FC236}">
                      <a16:creationId xmlns:a16="http://schemas.microsoft.com/office/drawing/2014/main" id="{6C16B61C-2A4D-4325-A485-7DD828CFC6C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58" name="Freeform 35">
                  <a:extLst>
                    <a:ext uri="{FF2B5EF4-FFF2-40B4-BE49-F238E27FC236}">
                      <a16:creationId xmlns:a16="http://schemas.microsoft.com/office/drawing/2014/main" id="{33E0DCBE-E83B-41C7-B171-A2D822D1E32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59" name="Freeform 36">
                  <a:extLst>
                    <a:ext uri="{FF2B5EF4-FFF2-40B4-BE49-F238E27FC236}">
                      <a16:creationId xmlns:a16="http://schemas.microsoft.com/office/drawing/2014/main" id="{624F1A7C-7022-4500-BE15-F91EC71803B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0" name="Freeform 37">
                  <a:extLst>
                    <a:ext uri="{FF2B5EF4-FFF2-40B4-BE49-F238E27FC236}">
                      <a16:creationId xmlns:a16="http://schemas.microsoft.com/office/drawing/2014/main" id="{36FB0FBF-AEBE-4D2D-9C7C-F8D12484588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1" name="Freeform 38">
                  <a:extLst>
                    <a:ext uri="{FF2B5EF4-FFF2-40B4-BE49-F238E27FC236}">
                      <a16:creationId xmlns:a16="http://schemas.microsoft.com/office/drawing/2014/main" id="{8275444F-6850-4E6A-9AC7-72A4F9A6D96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2" name="Freeform 39">
                  <a:extLst>
                    <a:ext uri="{FF2B5EF4-FFF2-40B4-BE49-F238E27FC236}">
                      <a16:creationId xmlns:a16="http://schemas.microsoft.com/office/drawing/2014/main" id="{30AC6DE0-9E77-4862-BDF7-5C9144DC2B0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3" name="Freeform 40">
                  <a:extLst>
                    <a:ext uri="{FF2B5EF4-FFF2-40B4-BE49-F238E27FC236}">
                      <a16:creationId xmlns:a16="http://schemas.microsoft.com/office/drawing/2014/main" id="{AC09CAFD-3DBA-4765-8787-ECC74DF1E70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4" name="Freeform 41">
                  <a:extLst>
                    <a:ext uri="{FF2B5EF4-FFF2-40B4-BE49-F238E27FC236}">
                      <a16:creationId xmlns:a16="http://schemas.microsoft.com/office/drawing/2014/main" id="{F0EDE899-68C5-4EF7-926F-E476B4F9910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5" name="Freeform 42">
                  <a:extLst>
                    <a:ext uri="{FF2B5EF4-FFF2-40B4-BE49-F238E27FC236}">
                      <a16:creationId xmlns:a16="http://schemas.microsoft.com/office/drawing/2014/main" id="{5DE1AAB2-6B87-41FC-A543-B4DAA7B83C4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6" name="Freeform 43">
                  <a:extLst>
                    <a:ext uri="{FF2B5EF4-FFF2-40B4-BE49-F238E27FC236}">
                      <a16:creationId xmlns:a16="http://schemas.microsoft.com/office/drawing/2014/main" id="{4C1FE7B8-23EF-4142-8C76-56B6ACD0E9C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7" name="Freeform 44">
                  <a:extLst>
                    <a:ext uri="{FF2B5EF4-FFF2-40B4-BE49-F238E27FC236}">
                      <a16:creationId xmlns:a16="http://schemas.microsoft.com/office/drawing/2014/main" id="{612364C3-A2A8-427D-AF6F-6EC1976C354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68" name="Freeform 45">
                  <a:extLst>
                    <a:ext uri="{FF2B5EF4-FFF2-40B4-BE49-F238E27FC236}">
                      <a16:creationId xmlns:a16="http://schemas.microsoft.com/office/drawing/2014/main" id="{B8FBBA53-737E-4BAD-9C7E-E10EA355576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</p:grpSp>
          <p:grpSp>
            <p:nvGrpSpPr>
              <p:cNvPr id="33" name="Group 46">
                <a:extLst>
                  <a:ext uri="{FF2B5EF4-FFF2-40B4-BE49-F238E27FC236}">
                    <a16:creationId xmlns:a16="http://schemas.microsoft.com/office/drawing/2014/main" id="{E26FAAF9-A561-4E57-9C3B-01D62666F2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0BABBAF6-01E4-47BF-BC17-E70AF120D52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/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27079D93-8E2D-4B0B-AE53-B008E4EE1AB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/>
                </a:p>
              </p:txBody>
            </p:sp>
          </p:grpSp>
          <p:grpSp>
            <p:nvGrpSpPr>
              <p:cNvPr id="34" name="Group 49">
                <a:extLst>
                  <a:ext uri="{FF2B5EF4-FFF2-40B4-BE49-F238E27FC236}">
                    <a16:creationId xmlns:a16="http://schemas.microsoft.com/office/drawing/2014/main" id="{B3B8FE48-B976-4DD7-B28E-355071AA69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>
                  <a:extLst>
                    <a:ext uri="{FF2B5EF4-FFF2-40B4-BE49-F238E27FC236}">
                      <a16:creationId xmlns:a16="http://schemas.microsoft.com/office/drawing/2014/main" id="{53A0F8B5-9FD4-4DD5-A2A6-E6AE0C9EC74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44" name="Freeform 51">
                  <a:extLst>
                    <a:ext uri="{FF2B5EF4-FFF2-40B4-BE49-F238E27FC236}">
                      <a16:creationId xmlns:a16="http://schemas.microsoft.com/office/drawing/2014/main" id="{2E359480-9B0A-4295-99E9-11A4ED668A7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45" name="Freeform 52">
                  <a:extLst>
                    <a:ext uri="{FF2B5EF4-FFF2-40B4-BE49-F238E27FC236}">
                      <a16:creationId xmlns:a16="http://schemas.microsoft.com/office/drawing/2014/main" id="{8B69FA6E-8193-4317-8AF2-14DD81DABAD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46" name="Freeform 53">
                  <a:extLst>
                    <a:ext uri="{FF2B5EF4-FFF2-40B4-BE49-F238E27FC236}">
                      <a16:creationId xmlns:a16="http://schemas.microsoft.com/office/drawing/2014/main" id="{E6ED7541-239E-4C38-A001-3388D3CCC1E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47" name="Freeform 54">
                  <a:extLst>
                    <a:ext uri="{FF2B5EF4-FFF2-40B4-BE49-F238E27FC236}">
                      <a16:creationId xmlns:a16="http://schemas.microsoft.com/office/drawing/2014/main" id="{0FB149E3-11C2-4045-B2BE-3C9080642EB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48" name="Freeform 55">
                  <a:extLst>
                    <a:ext uri="{FF2B5EF4-FFF2-40B4-BE49-F238E27FC236}">
                      <a16:creationId xmlns:a16="http://schemas.microsoft.com/office/drawing/2014/main" id="{FE308A44-593F-4D0D-9081-EC7A61CB563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49" name="Freeform 56">
                  <a:extLst>
                    <a:ext uri="{FF2B5EF4-FFF2-40B4-BE49-F238E27FC236}">
                      <a16:creationId xmlns:a16="http://schemas.microsoft.com/office/drawing/2014/main" id="{EAF90A44-31C5-43C0-82F5-B0277A18576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50" name="Freeform 57">
                  <a:extLst>
                    <a:ext uri="{FF2B5EF4-FFF2-40B4-BE49-F238E27FC236}">
                      <a16:creationId xmlns:a16="http://schemas.microsoft.com/office/drawing/2014/main" id="{2EDD838C-BA3A-456B-B59C-24FA56DC6FD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51" name="Freeform 58">
                  <a:extLst>
                    <a:ext uri="{FF2B5EF4-FFF2-40B4-BE49-F238E27FC236}">
                      <a16:creationId xmlns:a16="http://schemas.microsoft.com/office/drawing/2014/main" id="{F2C63DD9-21DF-41C5-9576-1DCE95C4B37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</p:grpSp>
          <p:sp>
            <p:nvSpPr>
              <p:cNvPr id="35" name="Freeform 59">
                <a:extLst>
                  <a:ext uri="{FF2B5EF4-FFF2-40B4-BE49-F238E27FC236}">
                    <a16:creationId xmlns:a16="http://schemas.microsoft.com/office/drawing/2014/main" id="{606AFA22-3A1D-4A65-B353-FE3DEABDE0F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36" name="Freeform 60">
                <a:extLst>
                  <a:ext uri="{FF2B5EF4-FFF2-40B4-BE49-F238E27FC236}">
                    <a16:creationId xmlns:a16="http://schemas.microsoft.com/office/drawing/2014/main" id="{B1C62640-816E-48CA-8993-1929BFD0477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37" name="Freeform 61">
                <a:extLst>
                  <a:ext uri="{FF2B5EF4-FFF2-40B4-BE49-F238E27FC236}">
                    <a16:creationId xmlns:a16="http://schemas.microsoft.com/office/drawing/2014/main" id="{877F11AE-F816-4DDD-865F-F6A5340225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38" name="Freeform 62">
                <a:extLst>
                  <a:ext uri="{FF2B5EF4-FFF2-40B4-BE49-F238E27FC236}">
                    <a16:creationId xmlns:a16="http://schemas.microsoft.com/office/drawing/2014/main" id="{B6C4561A-4CC4-4A35-B167-77147BE65B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39" name="Freeform 63">
                <a:extLst>
                  <a:ext uri="{FF2B5EF4-FFF2-40B4-BE49-F238E27FC236}">
                    <a16:creationId xmlns:a16="http://schemas.microsoft.com/office/drawing/2014/main" id="{60691699-B294-4905-ABB4-A8A9968B90E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40" name="Freeform 64">
                <a:extLst>
                  <a:ext uri="{FF2B5EF4-FFF2-40B4-BE49-F238E27FC236}">
                    <a16:creationId xmlns:a16="http://schemas.microsoft.com/office/drawing/2014/main" id="{7B3AB9D3-ED26-46DF-B757-97B7065EF33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41" name="Freeform 65">
                <a:extLst>
                  <a:ext uri="{FF2B5EF4-FFF2-40B4-BE49-F238E27FC236}">
                    <a16:creationId xmlns:a16="http://schemas.microsoft.com/office/drawing/2014/main" id="{F678CF58-DA1B-4234-A7ED-C90F54606D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42" name="Freeform 66">
                <a:extLst>
                  <a:ext uri="{FF2B5EF4-FFF2-40B4-BE49-F238E27FC236}">
                    <a16:creationId xmlns:a16="http://schemas.microsoft.com/office/drawing/2014/main" id="{4F39D6D0-886C-433C-BA33-16663445E28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</p:grpSp>
      </p:grpSp>
      <p:sp>
        <p:nvSpPr>
          <p:cNvPr id="1337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8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3CF7DE6F-6AE5-48CA-A716-2CAC70CDFD4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5CD973A9-D641-4D2E-86DC-6EB1E708E8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id="{EF190CE0-03FC-4830-8AAA-6C0F0723B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3C296-2CE4-4768-8F8B-6975E1DC49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5080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F9D0E8D9-2783-4B43-B619-4E79B1D77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CAB639EC-65CD-4456-80F3-E6FCF8F63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E11C7939-A635-4E13-BC29-55EF25280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E12FD-33A9-4B48-8816-41DFAFA5CA1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598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C6E58950-13B5-435F-B70C-948EA021C9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3137A1FC-C643-4CB2-AF4C-61E028D94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83C21BAE-0BCE-4D3A-BE3C-3D12ED01E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48189-3026-4ECF-8153-35FEF416CE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414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2B5C5D8C-9656-464F-A4E1-6F45E7F837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7C054E40-AF25-4E8B-910A-573C7AC17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3F491CD4-617A-4138-8E40-854CC7341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50714C-4665-42CB-9580-4000DB93D81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0253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F986028D-CD44-40A8-BDF1-B0217664BC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9">
            <a:extLst>
              <a:ext uri="{FF2B5EF4-FFF2-40B4-BE49-F238E27FC236}">
                <a16:creationId xmlns:a16="http://schemas.microsoft.com/office/drawing/2014/main" id="{651CEAF3-325C-462C-8E2B-4C7D45DAC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0">
            <a:extLst>
              <a:ext uri="{FF2B5EF4-FFF2-40B4-BE49-F238E27FC236}">
                <a16:creationId xmlns:a16="http://schemas.microsoft.com/office/drawing/2014/main" id="{B7D6DF36-42A4-4246-8125-F920E79FA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C836C-5F94-4C1B-8B88-DBEC4D0F89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808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F627E470-32C3-4500-AC08-3C3213271A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6D964A22-C7FE-4775-90DE-3225ABDE3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7456008F-612C-4FA5-9FC9-14900F00C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0DC05-DC3F-431E-82B0-D721DB5C9DD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6194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>
            <a:extLst>
              <a:ext uri="{FF2B5EF4-FFF2-40B4-BE49-F238E27FC236}">
                <a16:creationId xmlns:a16="http://schemas.microsoft.com/office/drawing/2014/main" id="{69C0D55C-7887-448F-93DD-B8F349393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7C745C3F-AF4B-430B-965C-F0D3F2FA2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71A33978-61AC-4356-8029-19F088D7C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80D73-4585-4838-BDAE-03E0EB2465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1378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242E3864-F5BF-42DD-95B0-9C95B11452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63929BFD-51AE-4F93-AD3A-025AD6EEF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E17993FE-D498-4A91-A7CB-25DE5333F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5E037-9A62-49F9-ACA1-8050D190B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700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6467-F24C-40E0-923D-5CED753A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6EE1-534A-4952-81B0-CAACE708E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C1B5-F422-44B2-AA96-59792F43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3191F-A0DB-4A84-B8CD-825E2F1E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60E41-5191-4283-810B-7C4B4E6D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61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1B51089B-39F8-4889-87E7-87974220A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81D757D5-51B5-4A29-87B1-ED46F6C14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52488DCD-FBCE-4189-93B6-E30DF8193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E29FB-9CAC-4D67-805C-C9977F0FC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8802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C4164074-58F7-49B7-9EF3-91495418E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E8F09ABC-7657-4FB6-9872-985A3E290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B47C0EFF-38CF-40C7-90ED-B7E97FB64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F883E-11F2-46FE-96FC-F399F1901F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05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C6C6A5ED-2E17-4C6A-8855-7E7E10335B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36A5046B-EE62-4F95-B832-CF4122EAD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4B39DA2E-57AD-4BE5-BDAC-B3BEA7C423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FE9BD-12E0-49B9-8045-4A192BDD875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9553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7485" y="273050"/>
            <a:ext cx="10968567" cy="5822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5E0D98DE-049B-496B-B2EA-42CE030A1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5432D08D-E11E-40D1-867C-E4228C6A1B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60D579BC-5E3A-4C74-BF50-9282599B16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CAF7A-EFC6-4542-91A8-E3356D89261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400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273050"/>
            <a:ext cx="109685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DA97A403-0FA6-4AA5-9CF8-B94CF1282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8D5B035A-7D77-4349-8C45-3B1E53C517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3C25E5EC-6DBD-4D2D-BAF5-012E27745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BF0C1-5912-41A9-A1CD-943B065C3F3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4554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1331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FF"/>
                </a:solidFill>
              </a:endParaRPr>
            </a:p>
          </p:txBody>
        </p:sp>
        <p:grpSp>
          <p:nvGrpSpPr>
            <p:cNvPr id="1331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331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3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4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4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334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3343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44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45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46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47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48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49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0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1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2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3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4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5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6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57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358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3359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0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361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3362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3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4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5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6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7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8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69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70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371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72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73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74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75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76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77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78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337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8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381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82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83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3A81D61-2062-4798-8356-F8071190C3C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24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DCF5D-C023-4D66-BE18-D7CBA9FEEA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0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162AE-3468-4ED7-ABC7-08B0C0D01E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42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94AB0-5025-451A-B2F9-4E44ECDF6F2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25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2C662-0EF2-45FF-9F11-950C4D202B7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6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8533-648C-422D-8818-D129AB59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2E7FD-ECC3-4CCE-8CC2-B7F771BD0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198AE-BEE6-498D-B4EF-736A75D8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A5458-AE95-4428-908B-0FF90DD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A080B-B996-4F02-90BC-AC9EA79A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82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C3F32-BECD-4080-AE61-32E35D4D02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1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2871-4779-4235-B43C-07BDF11566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59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BF093-2FD0-4F8B-A521-3CE435107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67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26E1D-8766-49FD-A04E-C3885367E2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0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79EE5-FC6A-44B0-B7DF-EFA5357B6EE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02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DC82C-EF9E-4327-8DF1-071B40F9614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36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273050"/>
            <a:ext cx="109685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7485" y="1598613"/>
            <a:ext cx="10968567" cy="44973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7485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2051"/>
            <a:ext cx="3860800" cy="474663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fld id="{6AFECE93-4970-4BF7-8320-666FFEF3C2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92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273050"/>
            <a:ext cx="109685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7485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2051"/>
            <a:ext cx="3860800" cy="474663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fld id="{DA6B9732-DA45-4185-B485-44A8DF22258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0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15509-0AB9-447E-ADF3-8BD833E3AF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8702-E573-422C-A0A9-DB9031519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32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B6D72-3036-4F30-8A62-88E2EF6DB7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2E63D-804E-4309-BD6D-98B5FF0A86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8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8AED-D876-4695-84AD-7AB4D94A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3701D-DA05-47E3-B968-9CB108152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2232F-3C05-42DC-B4D9-101498590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923D9-0E01-43BD-8AC4-351A4656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9FDE8-11EB-4D8C-BD07-A06FD67B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7EFE5-F5E4-4365-B8DB-033E2679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80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0DF6-D7A4-4254-B7B8-B8CE8B5AE1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0C553-4E9C-4A0A-9784-26ABCB4730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79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7F0BE-399B-487F-99EF-04BB47FA71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6869D-8914-40C1-A1B2-B94433DEB9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08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F8328-AC90-424B-8BDF-C671F581D1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E5F7C-7740-4A79-86FF-9C059E19DE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37EC2-517A-4FE5-A154-E7937DCF2C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262D-2CFC-4426-BB4D-40DF95B2F3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33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92BE-80DD-442C-9AD6-3193BD2C0F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F521A-181A-464D-90CB-B02AB465B8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902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189F-F4DF-4176-BA71-8B58EA8F5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AA24E-6BD8-4482-87B8-CF39099D7E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56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C2257-644B-46A5-9F16-2CC09EB629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8DF0B-C2C4-49A9-B212-1E794F25E1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40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8355D-053C-43E4-BBF5-83F7DEAA72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A82E-32D7-4A10-9F63-C34330DC81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59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C652B-A25B-4BCB-B3BD-CF7ABE2CAE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F389F-BB74-41B7-B305-A01D4B87B8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9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F23F-0CB0-463E-938A-D515DDB3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1ABC4-F19A-4A32-A3FF-3C4E780C6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F0E01-CE09-4E4E-8CB5-E2DBA00D5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115C1-C3BA-455C-9CD3-22674A6E2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D8DCD-C8F6-464E-B793-9D15D56F6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0081D-2799-415D-8ED4-2172D919A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807C0-70F6-4056-935C-B747B5DD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70416-83B4-4EE2-935F-8455D1A5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5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CB63-273D-486D-9BE7-B4CAD8EB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08BA8-DA49-4E9F-8B0E-852ED7F5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74639-C544-4421-B100-67480733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AABF2-D5F6-4EBE-B026-8E2743E5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4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992B3-63D0-4A52-A6EE-E94D7054A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2BE55-BCE6-4F80-8D41-8392A7061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E63C0-B1D4-49B7-B12E-213EAD42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0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14A6-343F-4F0B-9221-045C9C0D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BCF75-BF22-42CC-94C2-3C00E7A53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51EC7-FFBD-4204-AFEE-17637211F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A4176-3427-44AF-869A-3BEC1BD5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7CAFE-7585-4774-9052-AE58D8C1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686C4-F59D-4CDC-9454-40BA2501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5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44C4-6D82-4E44-83AF-EE3D37DD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DA6712-8B3E-4C4C-9D02-37291A4AA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BC290-8377-4D6F-BD9D-975072496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E31A3-EFFC-45DA-8FBF-F4670D79D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B02D5-22D2-4E1C-B67F-08E007E7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F7269-1095-4005-B53A-D69C66E7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9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96B5F-5C1B-4DD6-AF24-1712FDF8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F3999-49EB-4A75-A097-BE27BB95A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C33A4-8104-4594-A027-984A4F4DC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D4FFA-76EB-49C3-9AD3-0FE5467B8030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0BB1C-59BD-49E9-99CB-1C32270DD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0989C-1515-45DE-B0D2-167204276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AC513-A66B-48C1-BDA5-5EDF3253D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5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C3DDBD9-DE13-4F04-9C4C-6585A7033CCE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12291" name="Freeform 3">
              <a:extLst>
                <a:ext uri="{FF2B5EF4-FFF2-40B4-BE49-F238E27FC236}">
                  <a16:creationId xmlns:a16="http://schemas.microsoft.com/office/drawing/2014/main" id="{0F61E4B1-CD03-47A3-9A9E-8D96B2BB20D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 dirty="0">
                <a:latin typeface="Arial" charset="0"/>
              </a:endParaRPr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823109D8-3660-465C-B4E3-50ACA5B5A15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2293" name="Freeform 5">
                <a:extLst>
                  <a:ext uri="{FF2B5EF4-FFF2-40B4-BE49-F238E27FC236}">
                    <a16:creationId xmlns:a16="http://schemas.microsoft.com/office/drawing/2014/main" id="{7FF79F37-40E8-4468-97BC-E019BFD9E82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294" name="Freeform 6">
                <a:extLst>
                  <a:ext uri="{FF2B5EF4-FFF2-40B4-BE49-F238E27FC236}">
                    <a16:creationId xmlns:a16="http://schemas.microsoft.com/office/drawing/2014/main" id="{C6DD42F8-3AA1-409E-881F-450F957B64A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295" name="Freeform 7">
                <a:extLst>
                  <a:ext uri="{FF2B5EF4-FFF2-40B4-BE49-F238E27FC236}">
                    <a16:creationId xmlns:a16="http://schemas.microsoft.com/office/drawing/2014/main" id="{D037B2E8-1E26-45A2-BE1D-AC318A249ED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296" name="Freeform 8">
                <a:extLst>
                  <a:ext uri="{FF2B5EF4-FFF2-40B4-BE49-F238E27FC236}">
                    <a16:creationId xmlns:a16="http://schemas.microsoft.com/office/drawing/2014/main" id="{25593800-8394-4A4A-85AB-399B017DC90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297" name="Freeform 9">
                <a:extLst>
                  <a:ext uri="{FF2B5EF4-FFF2-40B4-BE49-F238E27FC236}">
                    <a16:creationId xmlns:a16="http://schemas.microsoft.com/office/drawing/2014/main" id="{8AAD5BE5-8C68-4E87-9EC2-75DF1588032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298" name="Freeform 10">
                <a:extLst>
                  <a:ext uri="{FF2B5EF4-FFF2-40B4-BE49-F238E27FC236}">
                    <a16:creationId xmlns:a16="http://schemas.microsoft.com/office/drawing/2014/main" id="{8DA034A7-7D9D-452B-BFBC-AA970230A86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299" name="Freeform 11">
                <a:extLst>
                  <a:ext uri="{FF2B5EF4-FFF2-40B4-BE49-F238E27FC236}">
                    <a16:creationId xmlns:a16="http://schemas.microsoft.com/office/drawing/2014/main" id="{CB1369C2-FE3F-46D5-BF8E-41DACFE0D15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0" name="Freeform 12">
                <a:extLst>
                  <a:ext uri="{FF2B5EF4-FFF2-40B4-BE49-F238E27FC236}">
                    <a16:creationId xmlns:a16="http://schemas.microsoft.com/office/drawing/2014/main" id="{A3D73F5F-6729-445F-88F3-ABC773DBD9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1" name="Freeform 13">
                <a:extLst>
                  <a:ext uri="{FF2B5EF4-FFF2-40B4-BE49-F238E27FC236}">
                    <a16:creationId xmlns:a16="http://schemas.microsoft.com/office/drawing/2014/main" id="{93441703-2475-45C1-B4A3-486086946D2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2" name="Freeform 14">
                <a:extLst>
                  <a:ext uri="{FF2B5EF4-FFF2-40B4-BE49-F238E27FC236}">
                    <a16:creationId xmlns:a16="http://schemas.microsoft.com/office/drawing/2014/main" id="{1E023B9E-4159-48D0-92BA-FBD823C794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3" name="Freeform 15">
                <a:extLst>
                  <a:ext uri="{FF2B5EF4-FFF2-40B4-BE49-F238E27FC236}">
                    <a16:creationId xmlns:a16="http://schemas.microsoft.com/office/drawing/2014/main" id="{2ED05C83-AFB0-49ED-9422-AA430F0BE90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4" name="Freeform 16">
                <a:extLst>
                  <a:ext uri="{FF2B5EF4-FFF2-40B4-BE49-F238E27FC236}">
                    <a16:creationId xmlns:a16="http://schemas.microsoft.com/office/drawing/2014/main" id="{798AE042-A5B3-4243-946E-1E6834EC687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5" name="Freeform 17">
                <a:extLst>
                  <a:ext uri="{FF2B5EF4-FFF2-40B4-BE49-F238E27FC236}">
                    <a16:creationId xmlns:a16="http://schemas.microsoft.com/office/drawing/2014/main" id="{C5403C34-3C71-4162-9575-89A8572DDD4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6" name="Freeform 18">
                <a:extLst>
                  <a:ext uri="{FF2B5EF4-FFF2-40B4-BE49-F238E27FC236}">
                    <a16:creationId xmlns:a16="http://schemas.microsoft.com/office/drawing/2014/main" id="{1E6C3CE3-47D8-4550-B963-63A6AA53D9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7" name="Freeform 19">
                <a:extLst>
                  <a:ext uri="{FF2B5EF4-FFF2-40B4-BE49-F238E27FC236}">
                    <a16:creationId xmlns:a16="http://schemas.microsoft.com/office/drawing/2014/main" id="{6CCFF888-4A6B-43FC-859D-6D48A78FC4C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8" name="Freeform 20">
                <a:extLst>
                  <a:ext uri="{FF2B5EF4-FFF2-40B4-BE49-F238E27FC236}">
                    <a16:creationId xmlns:a16="http://schemas.microsoft.com/office/drawing/2014/main" id="{9201BC6C-A9D9-4940-851C-5BB6E6CC1A0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09" name="Freeform 21">
                <a:extLst>
                  <a:ext uri="{FF2B5EF4-FFF2-40B4-BE49-F238E27FC236}">
                    <a16:creationId xmlns:a16="http://schemas.microsoft.com/office/drawing/2014/main" id="{7D7FB276-C130-446E-A571-5E60DF0B45D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0" name="Freeform 22">
                <a:extLst>
                  <a:ext uri="{FF2B5EF4-FFF2-40B4-BE49-F238E27FC236}">
                    <a16:creationId xmlns:a16="http://schemas.microsoft.com/office/drawing/2014/main" id="{F69ED89D-42CE-447E-9B0F-D7B9427E6EF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1" name="Freeform 23">
                <a:extLst>
                  <a:ext uri="{FF2B5EF4-FFF2-40B4-BE49-F238E27FC236}">
                    <a16:creationId xmlns:a16="http://schemas.microsoft.com/office/drawing/2014/main" id="{A3641F19-FCD6-4015-A724-D2E505BEC5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2" name="Freeform 24">
                <a:extLst>
                  <a:ext uri="{FF2B5EF4-FFF2-40B4-BE49-F238E27FC236}">
                    <a16:creationId xmlns:a16="http://schemas.microsoft.com/office/drawing/2014/main" id="{186AE012-66C0-4942-BA99-708F60F27F4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3" name="Freeform 25">
                <a:extLst>
                  <a:ext uri="{FF2B5EF4-FFF2-40B4-BE49-F238E27FC236}">
                    <a16:creationId xmlns:a16="http://schemas.microsoft.com/office/drawing/2014/main" id="{038FBC7A-C03F-4466-958C-FBAA3000073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4" name="Freeform 26">
                <a:extLst>
                  <a:ext uri="{FF2B5EF4-FFF2-40B4-BE49-F238E27FC236}">
                    <a16:creationId xmlns:a16="http://schemas.microsoft.com/office/drawing/2014/main" id="{4864C067-5BB0-4B6D-A715-A6D47E16236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5" name="Freeform 27">
                <a:extLst>
                  <a:ext uri="{FF2B5EF4-FFF2-40B4-BE49-F238E27FC236}">
                    <a16:creationId xmlns:a16="http://schemas.microsoft.com/office/drawing/2014/main" id="{88CC23C2-3A51-4948-9DBF-4052761DD0C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6" name="Freeform 28">
                <a:extLst>
                  <a:ext uri="{FF2B5EF4-FFF2-40B4-BE49-F238E27FC236}">
                    <a16:creationId xmlns:a16="http://schemas.microsoft.com/office/drawing/2014/main" id="{D9547585-F41A-4FD6-A41B-B610A463D92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2317" name="Freeform 29">
                <a:extLst>
                  <a:ext uri="{FF2B5EF4-FFF2-40B4-BE49-F238E27FC236}">
                    <a16:creationId xmlns:a16="http://schemas.microsoft.com/office/drawing/2014/main" id="{114C0646-5534-478E-8206-28853921858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grpSp>
            <p:nvGrpSpPr>
              <p:cNvPr id="1059" name="Group 30">
                <a:extLst>
                  <a:ext uri="{FF2B5EF4-FFF2-40B4-BE49-F238E27FC236}">
                    <a16:creationId xmlns:a16="http://schemas.microsoft.com/office/drawing/2014/main" id="{9C150912-8F10-4D69-8CC4-F15EBBF015B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2319" name="Freeform 31">
                  <a:extLst>
                    <a:ext uri="{FF2B5EF4-FFF2-40B4-BE49-F238E27FC236}">
                      <a16:creationId xmlns:a16="http://schemas.microsoft.com/office/drawing/2014/main" id="{63BC2831-5044-4AAC-88D8-C5FA450D5B2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0" name="Freeform 32">
                  <a:extLst>
                    <a:ext uri="{FF2B5EF4-FFF2-40B4-BE49-F238E27FC236}">
                      <a16:creationId xmlns:a16="http://schemas.microsoft.com/office/drawing/2014/main" id="{E71AD5CD-22F2-4C88-B3A5-B56EF38F5A9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1" name="Freeform 33">
                  <a:extLst>
                    <a:ext uri="{FF2B5EF4-FFF2-40B4-BE49-F238E27FC236}">
                      <a16:creationId xmlns:a16="http://schemas.microsoft.com/office/drawing/2014/main" id="{82EE4225-D9E2-4731-8CA2-8B6B76012E7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2" name="Freeform 34">
                  <a:extLst>
                    <a:ext uri="{FF2B5EF4-FFF2-40B4-BE49-F238E27FC236}">
                      <a16:creationId xmlns:a16="http://schemas.microsoft.com/office/drawing/2014/main" id="{6454904F-6BFD-4304-B1D8-0C7716B6D16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3" name="Freeform 35">
                  <a:extLst>
                    <a:ext uri="{FF2B5EF4-FFF2-40B4-BE49-F238E27FC236}">
                      <a16:creationId xmlns:a16="http://schemas.microsoft.com/office/drawing/2014/main" id="{059AEC52-9E50-44DA-A82C-A861E30A150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4" name="Freeform 36">
                  <a:extLst>
                    <a:ext uri="{FF2B5EF4-FFF2-40B4-BE49-F238E27FC236}">
                      <a16:creationId xmlns:a16="http://schemas.microsoft.com/office/drawing/2014/main" id="{C7B04B40-B60E-4F09-97B8-2EA4921209C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5" name="Freeform 37">
                  <a:extLst>
                    <a:ext uri="{FF2B5EF4-FFF2-40B4-BE49-F238E27FC236}">
                      <a16:creationId xmlns:a16="http://schemas.microsoft.com/office/drawing/2014/main" id="{BC47FFDD-8954-4534-811E-139B0C6A8E4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6" name="Freeform 38">
                  <a:extLst>
                    <a:ext uri="{FF2B5EF4-FFF2-40B4-BE49-F238E27FC236}">
                      <a16:creationId xmlns:a16="http://schemas.microsoft.com/office/drawing/2014/main" id="{A340603B-0403-48A7-B030-8B2857771FE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7" name="Freeform 39">
                  <a:extLst>
                    <a:ext uri="{FF2B5EF4-FFF2-40B4-BE49-F238E27FC236}">
                      <a16:creationId xmlns:a16="http://schemas.microsoft.com/office/drawing/2014/main" id="{697B773A-A17A-413E-A153-B2ED0536710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8" name="Freeform 40">
                  <a:extLst>
                    <a:ext uri="{FF2B5EF4-FFF2-40B4-BE49-F238E27FC236}">
                      <a16:creationId xmlns:a16="http://schemas.microsoft.com/office/drawing/2014/main" id="{422F4B01-797A-4298-B407-D57D6D110C9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29" name="Freeform 41">
                  <a:extLst>
                    <a:ext uri="{FF2B5EF4-FFF2-40B4-BE49-F238E27FC236}">
                      <a16:creationId xmlns:a16="http://schemas.microsoft.com/office/drawing/2014/main" id="{F4938A34-1631-416D-B507-5F4A1FE6C00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30" name="Freeform 42">
                  <a:extLst>
                    <a:ext uri="{FF2B5EF4-FFF2-40B4-BE49-F238E27FC236}">
                      <a16:creationId xmlns:a16="http://schemas.microsoft.com/office/drawing/2014/main" id="{F271535B-BE81-40E9-879A-B710C622791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31" name="Freeform 43">
                  <a:extLst>
                    <a:ext uri="{FF2B5EF4-FFF2-40B4-BE49-F238E27FC236}">
                      <a16:creationId xmlns:a16="http://schemas.microsoft.com/office/drawing/2014/main" id="{89A2A9DF-31F0-47A6-9CC8-EB2E7A5A792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32" name="Freeform 44">
                  <a:extLst>
                    <a:ext uri="{FF2B5EF4-FFF2-40B4-BE49-F238E27FC236}">
                      <a16:creationId xmlns:a16="http://schemas.microsoft.com/office/drawing/2014/main" id="{40AFF1CF-3832-4F8E-BD69-FDE9001B5D5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33" name="Freeform 45">
                  <a:extLst>
                    <a:ext uri="{FF2B5EF4-FFF2-40B4-BE49-F238E27FC236}">
                      <a16:creationId xmlns:a16="http://schemas.microsoft.com/office/drawing/2014/main" id="{D1ED2173-E48D-4CDB-BE5C-EC2306C85C4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</p:grpSp>
          <p:grpSp>
            <p:nvGrpSpPr>
              <p:cNvPr id="1060" name="Group 46">
                <a:extLst>
                  <a:ext uri="{FF2B5EF4-FFF2-40B4-BE49-F238E27FC236}">
                    <a16:creationId xmlns:a16="http://schemas.microsoft.com/office/drawing/2014/main" id="{68BBF829-99EC-445B-AA82-B8274BA1FF8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79" name="Freeform 47">
                  <a:extLst>
                    <a:ext uri="{FF2B5EF4-FFF2-40B4-BE49-F238E27FC236}">
                      <a16:creationId xmlns:a16="http://schemas.microsoft.com/office/drawing/2014/main" id="{5F320563-1094-4C7B-9244-48ABDCB1293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/>
                </a:p>
              </p:txBody>
            </p:sp>
            <p:sp>
              <p:nvSpPr>
                <p:cNvPr id="1080" name="Freeform 48">
                  <a:extLst>
                    <a:ext uri="{FF2B5EF4-FFF2-40B4-BE49-F238E27FC236}">
                      <a16:creationId xmlns:a16="http://schemas.microsoft.com/office/drawing/2014/main" id="{2B23CF0F-78E5-49B7-A9BB-A31A16AD7AD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/>
                </a:p>
              </p:txBody>
            </p:sp>
          </p:grpSp>
          <p:grpSp>
            <p:nvGrpSpPr>
              <p:cNvPr id="1061" name="Group 49">
                <a:extLst>
                  <a:ext uri="{FF2B5EF4-FFF2-40B4-BE49-F238E27FC236}">
                    <a16:creationId xmlns:a16="http://schemas.microsoft.com/office/drawing/2014/main" id="{035E8182-7735-47AF-8902-743F1A4BA73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2338" name="Freeform 50">
                  <a:extLst>
                    <a:ext uri="{FF2B5EF4-FFF2-40B4-BE49-F238E27FC236}">
                      <a16:creationId xmlns:a16="http://schemas.microsoft.com/office/drawing/2014/main" id="{788C9F08-FCE6-4FD4-8972-C14DDE90447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39" name="Freeform 51">
                  <a:extLst>
                    <a:ext uri="{FF2B5EF4-FFF2-40B4-BE49-F238E27FC236}">
                      <a16:creationId xmlns:a16="http://schemas.microsoft.com/office/drawing/2014/main" id="{D930C5E3-9A42-4D08-9857-0E221C4A6D6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40" name="Freeform 52">
                  <a:extLst>
                    <a:ext uri="{FF2B5EF4-FFF2-40B4-BE49-F238E27FC236}">
                      <a16:creationId xmlns:a16="http://schemas.microsoft.com/office/drawing/2014/main" id="{70286427-8633-497F-B386-A8177A14C7F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41" name="Freeform 53">
                  <a:extLst>
                    <a:ext uri="{FF2B5EF4-FFF2-40B4-BE49-F238E27FC236}">
                      <a16:creationId xmlns:a16="http://schemas.microsoft.com/office/drawing/2014/main" id="{2A3DA004-4EC2-44F3-9ACD-59B48077144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42" name="Freeform 54">
                  <a:extLst>
                    <a:ext uri="{FF2B5EF4-FFF2-40B4-BE49-F238E27FC236}">
                      <a16:creationId xmlns:a16="http://schemas.microsoft.com/office/drawing/2014/main" id="{97E10D6E-0358-48DF-B3E9-8F357EFEB29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43" name="Freeform 55">
                  <a:extLst>
                    <a:ext uri="{FF2B5EF4-FFF2-40B4-BE49-F238E27FC236}">
                      <a16:creationId xmlns:a16="http://schemas.microsoft.com/office/drawing/2014/main" id="{ED89A143-F290-4377-99B0-BEB6BDDB19E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44" name="Freeform 56">
                  <a:extLst>
                    <a:ext uri="{FF2B5EF4-FFF2-40B4-BE49-F238E27FC236}">
                      <a16:creationId xmlns:a16="http://schemas.microsoft.com/office/drawing/2014/main" id="{FD30111C-52B3-4DED-A7B4-F8708738F21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45" name="Freeform 57">
                  <a:extLst>
                    <a:ext uri="{FF2B5EF4-FFF2-40B4-BE49-F238E27FC236}">
                      <a16:creationId xmlns:a16="http://schemas.microsoft.com/office/drawing/2014/main" id="{2B90DE06-23CA-4BB2-9C87-3B880AD4756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  <p:sp>
              <p:nvSpPr>
                <p:cNvPr id="12346" name="Freeform 58">
                  <a:extLst>
                    <a:ext uri="{FF2B5EF4-FFF2-40B4-BE49-F238E27FC236}">
                      <a16:creationId xmlns:a16="http://schemas.microsoft.com/office/drawing/2014/main" id="{1B323478-D48A-4912-813F-E079BC2CD58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 dirty="0">
                    <a:latin typeface="Arial" charset="0"/>
                  </a:endParaRPr>
                </a:p>
              </p:txBody>
            </p:sp>
          </p:grpSp>
          <p:sp>
            <p:nvSpPr>
              <p:cNvPr id="12347" name="Freeform 59">
                <a:extLst>
                  <a:ext uri="{FF2B5EF4-FFF2-40B4-BE49-F238E27FC236}">
                    <a16:creationId xmlns:a16="http://schemas.microsoft.com/office/drawing/2014/main" id="{78405A02-2977-4DA7-BEB0-FCECE1A269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063" name="Freeform 60">
                <a:extLst>
                  <a:ext uri="{FF2B5EF4-FFF2-40B4-BE49-F238E27FC236}">
                    <a16:creationId xmlns:a16="http://schemas.microsoft.com/office/drawing/2014/main" id="{720BDE5F-B0B8-46E3-9DE3-9BF0107C7F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1064" name="Freeform 61">
                <a:extLst>
                  <a:ext uri="{FF2B5EF4-FFF2-40B4-BE49-F238E27FC236}">
                    <a16:creationId xmlns:a16="http://schemas.microsoft.com/office/drawing/2014/main" id="{E64421F6-96CD-477B-B329-3A2E87E44D5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1065" name="Freeform 62">
                <a:extLst>
                  <a:ext uri="{FF2B5EF4-FFF2-40B4-BE49-F238E27FC236}">
                    <a16:creationId xmlns:a16="http://schemas.microsoft.com/office/drawing/2014/main" id="{4A22D12C-BE88-4926-9560-4DB8FA9AC41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12351" name="Freeform 63">
                <a:extLst>
                  <a:ext uri="{FF2B5EF4-FFF2-40B4-BE49-F238E27FC236}">
                    <a16:creationId xmlns:a16="http://schemas.microsoft.com/office/drawing/2014/main" id="{B6B871BE-73AE-4EF0-B23E-3545289D72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 dirty="0">
                  <a:latin typeface="Arial" charset="0"/>
                </a:endParaRPr>
              </a:p>
            </p:txBody>
          </p:sp>
          <p:sp>
            <p:nvSpPr>
              <p:cNvPr id="1067" name="Freeform 64">
                <a:extLst>
                  <a:ext uri="{FF2B5EF4-FFF2-40B4-BE49-F238E27FC236}">
                    <a16:creationId xmlns:a16="http://schemas.microsoft.com/office/drawing/2014/main" id="{60F6A0C9-5C82-41A7-8B50-2E4B140F744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1068" name="Freeform 65">
                <a:extLst>
                  <a:ext uri="{FF2B5EF4-FFF2-40B4-BE49-F238E27FC236}">
                    <a16:creationId xmlns:a16="http://schemas.microsoft.com/office/drawing/2014/main" id="{0EB981FF-B0FF-4FB2-AAAD-B5329522DD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  <p:sp>
            <p:nvSpPr>
              <p:cNvPr id="1069" name="Freeform 66">
                <a:extLst>
                  <a:ext uri="{FF2B5EF4-FFF2-40B4-BE49-F238E27FC236}">
                    <a16:creationId xmlns:a16="http://schemas.microsoft.com/office/drawing/2014/main" id="{369D1BC4-1C06-4DCB-8E1D-92D0C0BAF4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/>
              </a:p>
            </p:txBody>
          </p:sp>
        </p:grpSp>
      </p:grpSp>
      <p:sp>
        <p:nvSpPr>
          <p:cNvPr id="12355" name="Rectangle 67">
            <a:extLst>
              <a:ext uri="{FF2B5EF4-FFF2-40B4-BE49-F238E27FC236}">
                <a16:creationId xmlns:a16="http://schemas.microsoft.com/office/drawing/2014/main" id="{3ECF2FD2-0186-44A0-8240-FB04E15B6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56" name="Rectangle 68">
            <a:extLst>
              <a:ext uri="{FF2B5EF4-FFF2-40B4-BE49-F238E27FC236}">
                <a16:creationId xmlns:a16="http://schemas.microsoft.com/office/drawing/2014/main" id="{A91437B6-2E1E-4F66-AA32-A0D469F8E8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357" name="Rectangle 69">
            <a:extLst>
              <a:ext uri="{FF2B5EF4-FFF2-40B4-BE49-F238E27FC236}">
                <a16:creationId xmlns:a16="http://schemas.microsoft.com/office/drawing/2014/main" id="{E7AFD4FB-0BED-4928-8320-1DA667AEA5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358" name="Rectangle 70">
            <a:extLst>
              <a:ext uri="{FF2B5EF4-FFF2-40B4-BE49-F238E27FC236}">
                <a16:creationId xmlns:a16="http://schemas.microsoft.com/office/drawing/2014/main" id="{51543EF7-9517-40CB-BA83-1A6C1E7419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F67A5F-8AC9-4208-9894-2F9FD67ADAE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2359" name="Rectangle 71">
            <a:extLst>
              <a:ext uri="{FF2B5EF4-FFF2-40B4-BE49-F238E27FC236}">
                <a16:creationId xmlns:a16="http://schemas.microsoft.com/office/drawing/2014/main" id="{92488440-7858-4825-AF8E-932350179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0590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12291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FF"/>
                </a:solidFill>
              </a:endParaRPr>
            </a:p>
          </p:txBody>
        </p:sp>
        <p:grpSp>
          <p:nvGrpSpPr>
            <p:cNvPr id="12292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2293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4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5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6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7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8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9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0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1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2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3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4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5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6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7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8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9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0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1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2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3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4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5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6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7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2318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2319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0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1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2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3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4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5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6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7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8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29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30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31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32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33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34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2335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36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37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2338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39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40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41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42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43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44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45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46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347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48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49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50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51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52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53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54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235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357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358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BA01642-602A-44D8-8D86-F49CF02C704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359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6950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A38B7E9C-FBC1-4335-9393-B8D70DC35002}" type="datetimeFigureOut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8/25/2022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FD9C46D2-8C9B-4E7C-BE42-0AB0CE76EBD6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BDFF2B07-079D-4706-A535-F0C14AFCC4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C1B46-BF38-459C-AE67-9731AAD3C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5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 Stink Bug Resistance in Midsouth Soybean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8EF38-9001-472D-AD64-B2A6D1D61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2816535" cy="4457696"/>
          </a:xfrm>
        </p:spPr>
        <p:txBody>
          <a:bodyPr anchor="ctr">
            <a:normAutofit/>
          </a:bodyPr>
          <a:lstStyle/>
          <a:p>
            <a:pPr algn="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Jeff Davis</a:t>
            </a:r>
          </a:p>
          <a:p>
            <a:pPr algn="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Entomology</a:t>
            </a:r>
          </a:p>
          <a:p>
            <a:pPr algn="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LSU AgCenter</a:t>
            </a:r>
          </a:p>
        </p:txBody>
      </p:sp>
      <p:sp>
        <p:nvSpPr>
          <p:cNvPr id="22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88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AE2E0-3A9C-8A54-E767-BF4BB164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16" y="286239"/>
            <a:ext cx="866316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ChangeArrowheads="1"/>
          </p:cNvSpPr>
          <p:nvPr/>
        </p:nvSpPr>
        <p:spPr bwMode="auto">
          <a:xfrm>
            <a:off x="7620000" y="556260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96" y="1543050"/>
            <a:ext cx="2056777" cy="140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84;p38">
            <a:extLst>
              <a:ext uri="{FF2B5EF4-FFF2-40B4-BE49-F238E27FC236}">
                <a16:creationId xmlns:a16="http://schemas.microsoft.com/office/drawing/2014/main" id="{30EA1E98-C8A1-4CF2-93FB-4A5A37CBD5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0496" y="-38100"/>
            <a:ext cx="2061504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48334-58EE-270B-B5F5-85A2F7E95C2D}"/>
              </a:ext>
            </a:extLst>
          </p:cNvPr>
          <p:cNvSpPr txBox="1"/>
          <p:nvPr/>
        </p:nvSpPr>
        <p:spPr>
          <a:xfrm>
            <a:off x="209550" y="167076"/>
            <a:ext cx="918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Enhancing Stink Bug Resistance: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Update August 2022 (Year 1 of 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8B04-4A54-7A86-9DC7-BFBF28D22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96" y="4760448"/>
            <a:ext cx="2061504" cy="2061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3DC23-2F4B-FA4F-92D9-F628ECB3A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495" y="3065777"/>
            <a:ext cx="2056777" cy="169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AF8B7-2938-7EFB-F512-7F2D23237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12" y="1848612"/>
            <a:ext cx="13771903" cy="3599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48849D-33AF-8748-8068-3D88DA26C031}"/>
              </a:ext>
            </a:extLst>
          </p:cNvPr>
          <p:cNvSpPr txBox="1"/>
          <p:nvPr/>
        </p:nvSpPr>
        <p:spPr>
          <a:xfrm>
            <a:off x="547212" y="5283176"/>
            <a:ext cx="8844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800" b="1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intrinsic rate of increase;</a:t>
            </a:r>
            <a:r>
              <a:rPr lang="en-US" sz="1800" b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800" b="1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net reproductive rate;</a:t>
            </a:r>
            <a:r>
              <a:rPr lang="en-US" sz="1800" b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mean generation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92A9D-01CC-C565-1E9A-37629A0537EE}"/>
              </a:ext>
            </a:extLst>
          </p:cNvPr>
          <p:cNvSpPr txBox="1"/>
          <p:nvPr/>
        </p:nvSpPr>
        <p:spPr>
          <a:xfrm>
            <a:off x="733425" y="5929507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SB004 had no nymphs reach adult</a:t>
            </a:r>
          </a:p>
        </p:txBody>
      </p:sp>
    </p:spTree>
    <p:extLst>
      <p:ext uri="{BB962C8B-B14F-4D97-AF65-F5344CB8AC3E}">
        <p14:creationId xmlns:p14="http://schemas.microsoft.com/office/powerpoint/2010/main" val="196375202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619A0-F538-43D9-8F98-D0374C14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087" y="1693926"/>
            <a:ext cx="2382776" cy="668274"/>
          </a:xfrm>
        </p:spPr>
        <p:txBody>
          <a:bodyPr anchor="b">
            <a:normAutofit/>
          </a:bodyPr>
          <a:lstStyle/>
          <a:p>
            <a:r>
              <a:rPr lang="en-US" altLang="en-US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 Goal: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leaf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0047BFB9-6591-4388-9990-714F02D2C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75" r="598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124AA8-5DA1-DF36-2C40-0B39A65187C4}"/>
              </a:ext>
            </a:extLst>
          </p:cNvPr>
          <p:cNvSpPr txBox="1"/>
          <p:nvPr/>
        </p:nvSpPr>
        <p:spPr>
          <a:xfrm>
            <a:off x="510540" y="2924174"/>
            <a:ext cx="41757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Identify specific mechanisms of resistance</a:t>
            </a:r>
          </a:p>
          <a:p>
            <a:endParaRPr lang="en-US" sz="2800" dirty="0"/>
          </a:p>
          <a:p>
            <a:r>
              <a:rPr lang="en-US" sz="2800" dirty="0"/>
              <a:t>Develop quantitative trait loci for marker assisted selection to speed breeding</a:t>
            </a:r>
          </a:p>
        </p:txBody>
      </p:sp>
    </p:spTree>
    <p:extLst>
      <p:ext uri="{BB962C8B-B14F-4D97-AF65-F5344CB8AC3E}">
        <p14:creationId xmlns:p14="http://schemas.microsoft.com/office/powerpoint/2010/main" val="9689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some leaves&#10;&#10;Description automatically generated with low confidence">
            <a:extLst>
              <a:ext uri="{FF2B5EF4-FFF2-40B4-BE49-F238E27FC236}">
                <a16:creationId xmlns:a16="http://schemas.microsoft.com/office/drawing/2014/main" id="{B4B06251-0DAA-484D-9722-EE3E5C486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6" r="6418" b="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1B46-BF38-459C-AE67-9731AAD3C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continued funding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8EF38-9001-472D-AD64-B2A6D1D61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85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1143000"/>
          </a:xfrm>
        </p:spPr>
        <p:txBody>
          <a:bodyPr/>
          <a:lstStyle/>
          <a:p>
            <a:r>
              <a:rPr lang="en-US" sz="3600" b="1" dirty="0"/>
              <a:t>Controlling Stink Bugs in Soybean</a:t>
            </a:r>
            <a:endParaRPr lang="en-US" sz="3600" b="1" i="1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71475" y="1196181"/>
            <a:ext cx="5181600" cy="4389438"/>
          </a:xfrm>
        </p:spPr>
        <p:txBody>
          <a:bodyPr/>
          <a:lstStyle/>
          <a:p>
            <a:r>
              <a:rPr lang="en-US" b="1" dirty="0"/>
              <a:t>Stink bugs can be difficult to control</a:t>
            </a:r>
          </a:p>
          <a:p>
            <a:pPr lvl="1"/>
            <a:r>
              <a:rPr lang="en-US" b="1" dirty="0"/>
              <a:t>Multiple insecticide applications</a:t>
            </a:r>
          </a:p>
          <a:p>
            <a:pPr lvl="1"/>
            <a:r>
              <a:rPr lang="en-US" b="1" dirty="0"/>
              <a:t>Few products available</a:t>
            </a:r>
          </a:p>
          <a:p>
            <a:pPr lvl="1"/>
            <a:r>
              <a:rPr lang="en-US" b="1" dirty="0"/>
              <a:t>Concerns about resistance management</a:t>
            </a:r>
          </a:p>
          <a:p>
            <a:pPr lvl="1"/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990599"/>
            <a:ext cx="6353175" cy="476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0024" y="5815010"/>
            <a:ext cx="11363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Insecticide applications can flare other pests by reducing predator numbers</a:t>
            </a:r>
          </a:p>
        </p:txBody>
      </p:sp>
    </p:spTree>
    <p:extLst>
      <p:ext uri="{BB962C8B-B14F-4D97-AF65-F5344CB8AC3E}">
        <p14:creationId xmlns:p14="http://schemas.microsoft.com/office/powerpoint/2010/main" val="257130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  <a:effectLst/>
              </a:rPr>
              <a:t>Host Plant Resistance (HPR)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1" y="1323976"/>
            <a:ext cx="10610849" cy="4848224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v"/>
            </a:pPr>
            <a:r>
              <a:rPr lang="en-US" sz="2400" b="1" dirty="0">
                <a:effectLst/>
              </a:rPr>
              <a:t>“the heritable ability of plants to escape attacking enemies, partially or fully, thus minimizing the amount of damage experienced by the plant”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v"/>
            </a:pPr>
            <a:endParaRPr lang="en-US" sz="2400" b="1" dirty="0">
              <a:effectLst/>
            </a:endParaRPr>
          </a:p>
          <a:p>
            <a:pPr lvl="0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v"/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Why use HPR?</a:t>
            </a: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r>
              <a:rPr lang="en-US" sz="2400" b="1" dirty="0">
                <a:solidFill>
                  <a:srgbClr val="FFFFFF"/>
                </a:solidFill>
                <a:effectLst/>
              </a:rPr>
              <a:t>	Specific</a:t>
            </a: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endParaRPr lang="en-US" sz="2400" b="1" dirty="0">
              <a:solidFill>
                <a:srgbClr val="FFFFFF"/>
              </a:solidFill>
              <a:effectLst/>
            </a:endParaRP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r>
              <a:rPr lang="en-US" sz="2400" b="1" dirty="0">
                <a:solidFill>
                  <a:srgbClr val="FFFFFF"/>
                </a:solidFill>
                <a:effectLst/>
              </a:rPr>
              <a:t>	Persistent</a:t>
            </a: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endParaRPr lang="en-US" sz="2400" b="1" dirty="0">
              <a:solidFill>
                <a:srgbClr val="FFFFFF"/>
              </a:solidFill>
              <a:effectLst/>
            </a:endParaRP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r>
              <a:rPr lang="en-US" sz="2400" b="1" dirty="0">
                <a:solidFill>
                  <a:srgbClr val="FFFFFF"/>
                </a:solidFill>
                <a:effectLst/>
              </a:rPr>
              <a:t>	Compatible with other IPM tools and tactics</a:t>
            </a: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endParaRPr lang="en-US" sz="2400" b="1" dirty="0">
              <a:solidFill>
                <a:srgbClr val="FFFFFF"/>
              </a:solidFill>
              <a:effectLst/>
            </a:endParaRP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endParaRPr lang="en-US" sz="2400" b="1" dirty="0">
              <a:solidFill>
                <a:srgbClr val="FFFFFF"/>
              </a:solidFill>
              <a:effectLst/>
            </a:endParaRP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endParaRPr lang="en-US" sz="2400" b="1" dirty="0">
              <a:solidFill>
                <a:srgbClr val="FFFFFF"/>
              </a:solidFill>
              <a:effectLst/>
            </a:endParaRPr>
          </a:p>
          <a:p>
            <a:pPr marL="0" indent="0">
              <a:lnSpc>
                <a:spcPct val="90000"/>
              </a:lnSpc>
              <a:buClr>
                <a:srgbClr val="FFFF00"/>
              </a:buClr>
              <a:buSzPct val="90000"/>
              <a:buNone/>
            </a:pPr>
            <a:endParaRPr lang="en-US" sz="2400" b="1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77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ChangeArrowheads="1"/>
          </p:cNvSpPr>
          <p:nvPr/>
        </p:nvSpPr>
        <p:spPr bwMode="auto">
          <a:xfrm>
            <a:off x="7620000" y="556260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96" y="1543050"/>
            <a:ext cx="2056777" cy="140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84;p38">
            <a:extLst>
              <a:ext uri="{FF2B5EF4-FFF2-40B4-BE49-F238E27FC236}">
                <a16:creationId xmlns:a16="http://schemas.microsoft.com/office/drawing/2014/main" id="{30EA1E98-C8A1-4CF2-93FB-4A5A37CBD5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0496" y="0"/>
            <a:ext cx="2061504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1;p38">
            <a:extLst>
              <a:ext uri="{FF2B5EF4-FFF2-40B4-BE49-F238E27FC236}">
                <a16:creationId xmlns:a16="http://schemas.microsoft.com/office/drawing/2014/main" id="{E77D4D18-8DD6-4A42-A98E-83736658580D}"/>
              </a:ext>
            </a:extLst>
          </p:cNvPr>
          <p:cNvSpPr txBox="1"/>
          <p:nvPr/>
        </p:nvSpPr>
        <p:spPr>
          <a:xfrm>
            <a:off x="459518" y="1478877"/>
            <a:ext cx="8427307" cy="504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Previous funded projects to LA and TX supported redbanded stink bug sampling, seasonal movement, control tactics, and screening of soybean plant introductions for resistance</a:t>
            </a: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/>
            </a:pP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Part of this work resulted in the creation of 6 stink bug breeding lines:</a:t>
            </a:r>
          </a:p>
          <a:p>
            <a:pPr marL="101600">
              <a:buClr>
                <a:srgbClr val="000000"/>
              </a:buClr>
              <a:buSzPts val="2000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TX12-1033                      </a:t>
            </a:r>
          </a:p>
          <a:p>
            <a:pPr marL="101600">
              <a:buClr>
                <a:srgbClr val="000000"/>
              </a:buClr>
              <a:buSzPts val="2000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TX12-1034</a:t>
            </a:r>
          </a:p>
          <a:p>
            <a:pPr marL="101600">
              <a:buClr>
                <a:srgbClr val="000000"/>
              </a:buClr>
              <a:buSzPts val="2000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TX12-1035</a:t>
            </a:r>
          </a:p>
          <a:p>
            <a:pPr marL="101600">
              <a:buClr>
                <a:srgbClr val="000000"/>
              </a:buClr>
              <a:buSzPts val="2000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TX12-1039</a:t>
            </a:r>
          </a:p>
          <a:p>
            <a:pPr marL="101600">
              <a:buClr>
                <a:srgbClr val="000000"/>
              </a:buClr>
              <a:buSzPts val="2000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TX12-1041</a:t>
            </a:r>
          </a:p>
          <a:p>
            <a:pPr marL="101600">
              <a:buClr>
                <a:srgbClr val="000000"/>
              </a:buClr>
              <a:buSzPts val="2000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TX12-1061</a:t>
            </a:r>
          </a:p>
          <a:p>
            <a:pPr marL="457200">
              <a:buClr>
                <a:srgbClr val="000000"/>
              </a:buClr>
              <a:defRPr/>
            </a:pP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48334-58EE-270B-B5F5-85A2F7E95C2D}"/>
              </a:ext>
            </a:extLst>
          </p:cNvPr>
          <p:cNvSpPr txBox="1"/>
          <p:nvPr/>
        </p:nvSpPr>
        <p:spPr>
          <a:xfrm>
            <a:off x="209550" y="167076"/>
            <a:ext cx="918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Enhancing Stink Bug Resistance: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Update August 2022 (Year 1 of 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8B04-4A54-7A86-9DC7-BFBF28D22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96" y="4760448"/>
            <a:ext cx="2061504" cy="2061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3DC23-2F4B-FA4F-92D9-F628ECB3A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495" y="3065777"/>
            <a:ext cx="2056777" cy="16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8756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ChangeArrowheads="1"/>
          </p:cNvSpPr>
          <p:nvPr/>
        </p:nvSpPr>
        <p:spPr bwMode="auto">
          <a:xfrm>
            <a:off x="7620000" y="556260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96" y="1543050"/>
            <a:ext cx="2056777" cy="140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84;p38">
            <a:extLst>
              <a:ext uri="{FF2B5EF4-FFF2-40B4-BE49-F238E27FC236}">
                <a16:creationId xmlns:a16="http://schemas.microsoft.com/office/drawing/2014/main" id="{30EA1E98-C8A1-4CF2-93FB-4A5A37CBD5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0496" y="-38100"/>
            <a:ext cx="2061504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48334-58EE-270B-B5F5-85A2F7E95C2D}"/>
              </a:ext>
            </a:extLst>
          </p:cNvPr>
          <p:cNvSpPr txBox="1"/>
          <p:nvPr/>
        </p:nvSpPr>
        <p:spPr>
          <a:xfrm>
            <a:off x="209550" y="167076"/>
            <a:ext cx="918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Enhancing Stink Bug Resistance: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Update August 2022 (Year 1 of 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8B04-4A54-7A86-9DC7-BFBF28D22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96" y="4760448"/>
            <a:ext cx="2061504" cy="2061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3DC23-2F4B-FA4F-92D9-F628ECB3A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495" y="3065777"/>
            <a:ext cx="2056777" cy="1694671"/>
          </a:xfrm>
          <a:prstGeom prst="rect">
            <a:avLst/>
          </a:prstGeom>
        </p:spPr>
      </p:pic>
      <p:sp>
        <p:nvSpPr>
          <p:cNvPr id="2" name="Google Shape;281;p38">
            <a:extLst>
              <a:ext uri="{FF2B5EF4-FFF2-40B4-BE49-F238E27FC236}">
                <a16:creationId xmlns:a16="http://schemas.microsoft.com/office/drawing/2014/main" id="{B35E1DD1-1837-609E-7FDE-68239F8537B2}"/>
              </a:ext>
            </a:extLst>
          </p:cNvPr>
          <p:cNvSpPr txBox="1"/>
          <p:nvPr/>
        </p:nvSpPr>
        <p:spPr>
          <a:xfrm>
            <a:off x="520271" y="2163902"/>
            <a:ext cx="8566579" cy="1694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Dr. Chen has done further crossing resulting in new soybean populations we are screening in the lab and field</a:t>
            </a:r>
          </a:p>
          <a:p>
            <a:pPr marL="101600">
              <a:buClr>
                <a:srgbClr val="000000"/>
              </a:buClr>
              <a:buSzPts val="2000"/>
              <a:defRPr/>
            </a:pPr>
            <a:endParaRPr lang="en-US"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01600">
              <a:buClr>
                <a:srgbClr val="000000"/>
              </a:buClr>
              <a:buSzPts val="2000"/>
              <a:defRPr/>
            </a:pPr>
            <a:endParaRPr lang="en-US"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01600">
              <a:buClr>
                <a:srgbClr val="000000"/>
              </a:buClr>
              <a:buSzPts val="2000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BC622A-4B7A-35A9-3390-D44CD339C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4171950"/>
            <a:ext cx="70485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9586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03340C9-5DA2-4DDB-B2AB-50607090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4" y="228123"/>
            <a:ext cx="58959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Obj.  Screen soybean for resistance to stink bugs and identify specific resistance mechanisms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pic>
        <p:nvPicPr>
          <p:cNvPr id="45059" name="Picture 3" descr="DSC_7028jm">
            <a:extLst>
              <a:ext uri="{FF2B5EF4-FFF2-40B4-BE49-F238E27FC236}">
                <a16:creationId xmlns:a16="http://schemas.microsoft.com/office/drawing/2014/main" id="{0CD4779B-BA77-4E24-8100-6A1A3C7D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242" y="-17386"/>
            <a:ext cx="5476875" cy="36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8F4922-12C8-D7CC-A731-CF86AA3A2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430" y="3677437"/>
            <a:ext cx="3143250" cy="3163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3D7A5-B1E1-496A-E308-585B67D7A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155" y="3694822"/>
            <a:ext cx="3298845" cy="3163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C0AC6-1A72-2E61-597C-8A6D080AB5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lum bright="20000"/>
          </a:blip>
          <a:stretch>
            <a:fillRect/>
          </a:stretch>
        </p:blipFill>
        <p:spPr>
          <a:xfrm>
            <a:off x="659085" y="1320723"/>
            <a:ext cx="4444805" cy="523414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4864E8-5A00-6D86-2A05-04B5D9EB3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16" y="286239"/>
            <a:ext cx="866316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38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6C2E5C-354F-D7B1-7E42-16B176581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16" y="286239"/>
            <a:ext cx="866316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3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BE0A57-4F3A-FC87-41C2-E4642A4A0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92" y="288036"/>
            <a:ext cx="8658215" cy="6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82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ading Grid">
  <a:themeElements>
    <a:clrScheme name="Fading Grid 3">
      <a:dk1>
        <a:srgbClr val="010199"/>
      </a:dk1>
      <a:lt1>
        <a:srgbClr val="FFFFFF"/>
      </a:lt1>
      <a:dk2>
        <a:srgbClr val="000099"/>
      </a:dk2>
      <a:lt2>
        <a:srgbClr val="CCFFFF"/>
      </a:lt2>
      <a:accent1>
        <a:srgbClr val="00C600"/>
      </a:accent1>
      <a:accent2>
        <a:srgbClr val="01017D"/>
      </a:accent2>
      <a:accent3>
        <a:srgbClr val="AAAACA"/>
      </a:accent3>
      <a:accent4>
        <a:srgbClr val="DADADA"/>
      </a:accent4>
      <a:accent5>
        <a:srgbClr val="AADFAA"/>
      </a:accent5>
      <a:accent6>
        <a:srgbClr val="010171"/>
      </a:accent6>
      <a:hlink>
        <a:srgbClr val="FFE701"/>
      </a:hlink>
      <a:folHlink>
        <a:srgbClr val="3366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Fading Grid">
  <a:themeElements>
    <a:clrScheme name="Fading Grid 3">
      <a:dk1>
        <a:srgbClr val="010199"/>
      </a:dk1>
      <a:lt1>
        <a:srgbClr val="FFFFFF"/>
      </a:lt1>
      <a:dk2>
        <a:srgbClr val="000099"/>
      </a:dk2>
      <a:lt2>
        <a:srgbClr val="CCFFFF"/>
      </a:lt2>
      <a:accent1>
        <a:srgbClr val="00C600"/>
      </a:accent1>
      <a:accent2>
        <a:srgbClr val="01017D"/>
      </a:accent2>
      <a:accent3>
        <a:srgbClr val="AAAACA"/>
      </a:accent3>
      <a:accent4>
        <a:srgbClr val="DADADA"/>
      </a:accent4>
      <a:accent5>
        <a:srgbClr val="AADFAA"/>
      </a:accent5>
      <a:accent6>
        <a:srgbClr val="010171"/>
      </a:accent6>
      <a:hlink>
        <a:srgbClr val="FFE701"/>
      </a:hlink>
      <a:folHlink>
        <a:srgbClr val="3366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283</Words>
  <Application>Microsoft Office PowerPoint</Application>
  <PresentationFormat>Widescreen</PresentationFormat>
  <Paragraphs>54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2_Fading Grid</vt:lpstr>
      <vt:lpstr>4_Fading Grid</vt:lpstr>
      <vt:lpstr>1_Office Theme</vt:lpstr>
      <vt:lpstr>Enhancing Stink Bug Resistance in Midsouth Soybean</vt:lpstr>
      <vt:lpstr>Controlling Stink Bugs in Soybean</vt:lpstr>
      <vt:lpstr>Host Plant Resistance (HPR)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Goal:</vt:lpstr>
      <vt:lpstr>Thank you for continued funding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IPM SOLUTIONS FOR LOUISIANA SOYBEAN</dc:title>
  <dc:creator>Davis, Jeff A.</dc:creator>
  <cp:lastModifiedBy>Anon</cp:lastModifiedBy>
  <cp:revision>119</cp:revision>
  <dcterms:created xsi:type="dcterms:W3CDTF">2021-11-13T19:35:57Z</dcterms:created>
  <dcterms:modified xsi:type="dcterms:W3CDTF">2022-08-25T19:08:40Z</dcterms:modified>
</cp:coreProperties>
</file>